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1" r:id="rId1"/>
  </p:sldMasterIdLst>
  <p:notesMasterIdLst>
    <p:notesMasterId r:id="rId70"/>
  </p:notesMasterIdLst>
  <p:sldIdLst>
    <p:sldId id="256" r:id="rId2"/>
    <p:sldId id="258" r:id="rId3"/>
    <p:sldId id="259" r:id="rId4"/>
    <p:sldId id="260" r:id="rId5"/>
    <p:sldId id="261" r:id="rId6"/>
    <p:sldId id="326" r:id="rId7"/>
    <p:sldId id="263" r:id="rId8"/>
    <p:sldId id="327" r:id="rId9"/>
    <p:sldId id="265" r:id="rId10"/>
    <p:sldId id="266" r:id="rId11"/>
    <p:sldId id="267" r:id="rId12"/>
    <p:sldId id="325" r:id="rId13"/>
    <p:sldId id="269" r:id="rId14"/>
    <p:sldId id="324" r:id="rId15"/>
    <p:sldId id="270" r:id="rId16"/>
    <p:sldId id="272" r:id="rId17"/>
    <p:sldId id="273" r:id="rId18"/>
    <p:sldId id="274" r:id="rId19"/>
    <p:sldId id="276" r:id="rId20"/>
    <p:sldId id="275" r:id="rId21"/>
    <p:sldId id="277" r:id="rId22"/>
    <p:sldId id="278" r:id="rId23"/>
    <p:sldId id="279" r:id="rId24"/>
    <p:sldId id="322" r:id="rId25"/>
    <p:sldId id="281" r:id="rId26"/>
    <p:sldId id="328" r:id="rId27"/>
    <p:sldId id="282" r:id="rId28"/>
    <p:sldId id="329"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9" r:id="rId45"/>
    <p:sldId id="299" r:id="rId46"/>
    <p:sldId id="300" r:id="rId47"/>
    <p:sldId id="301" r:id="rId48"/>
    <p:sldId id="302" r:id="rId49"/>
    <p:sldId id="303" r:id="rId50"/>
    <p:sldId id="304" r:id="rId51"/>
    <p:sldId id="323" r:id="rId52"/>
    <p:sldId id="306" r:id="rId53"/>
    <p:sldId id="307" r:id="rId54"/>
    <p:sldId id="308" r:id="rId55"/>
    <p:sldId id="310" r:id="rId56"/>
    <p:sldId id="311" r:id="rId57"/>
    <p:sldId id="312" r:id="rId58"/>
    <p:sldId id="313" r:id="rId59"/>
    <p:sldId id="314" r:id="rId60"/>
    <p:sldId id="315" r:id="rId61"/>
    <p:sldId id="316" r:id="rId62"/>
    <p:sldId id="317" r:id="rId63"/>
    <p:sldId id="318" r:id="rId64"/>
    <p:sldId id="319" r:id="rId65"/>
    <p:sldId id="320" r:id="rId66"/>
    <p:sldId id="330" r:id="rId67"/>
    <p:sldId id="331" r:id="rId68"/>
    <p:sldId id="321" r:id="rId69"/>
  </p:sldIdLst>
  <p:sldSz cx="9144000" cy="6858000" type="screen4x3"/>
  <p:notesSz cx="6858000" cy="9144000"/>
  <p:defaultTextStyle>
    <a:defPPr>
      <a:defRPr lang="en-GB"/>
    </a:defPPr>
    <a:lvl1pPr algn="l" defTabSz="457200" rtl="0" eaLnBrk="0" fontAlgn="base" hangingPunct="0">
      <a:spcBef>
        <a:spcPct val="0"/>
      </a:spcBef>
      <a:spcAft>
        <a:spcPct val="0"/>
      </a:spcAft>
      <a:defRPr sz="2400" kern="1200">
        <a:solidFill>
          <a:schemeClr val="bg1"/>
        </a:solidFill>
        <a:latin typeface="Arial" charset="0"/>
        <a:ea typeface="ＭＳ Ｐゴシック" charset="-128"/>
        <a:cs typeface="ＭＳ Ｐゴシック" charset="-128"/>
      </a:defRPr>
    </a:lvl1pPr>
    <a:lvl2pPr marL="742950" indent="-285750" algn="l" defTabSz="457200" rtl="0" eaLnBrk="0" fontAlgn="base" hangingPunct="0">
      <a:spcBef>
        <a:spcPct val="0"/>
      </a:spcBef>
      <a:spcAft>
        <a:spcPct val="0"/>
      </a:spcAft>
      <a:defRPr sz="2400" kern="1200">
        <a:solidFill>
          <a:schemeClr val="bg1"/>
        </a:solidFill>
        <a:latin typeface="Arial" charset="0"/>
        <a:ea typeface="ＭＳ Ｐゴシック" charset="-128"/>
        <a:cs typeface="ＭＳ Ｐゴシック" charset="-128"/>
      </a:defRPr>
    </a:lvl2pPr>
    <a:lvl3pPr marL="1143000" indent="-228600" algn="l" defTabSz="457200" rtl="0" eaLnBrk="0" fontAlgn="base" hangingPunct="0">
      <a:spcBef>
        <a:spcPct val="0"/>
      </a:spcBef>
      <a:spcAft>
        <a:spcPct val="0"/>
      </a:spcAft>
      <a:defRPr sz="2400" kern="1200">
        <a:solidFill>
          <a:schemeClr val="bg1"/>
        </a:solidFill>
        <a:latin typeface="Arial" charset="0"/>
        <a:ea typeface="ＭＳ Ｐゴシック" charset="-128"/>
        <a:cs typeface="ＭＳ Ｐゴシック" charset="-128"/>
      </a:defRPr>
    </a:lvl3pPr>
    <a:lvl4pPr marL="1600200" indent="-228600" algn="l" defTabSz="457200" rtl="0" eaLnBrk="0" fontAlgn="base" hangingPunct="0">
      <a:spcBef>
        <a:spcPct val="0"/>
      </a:spcBef>
      <a:spcAft>
        <a:spcPct val="0"/>
      </a:spcAft>
      <a:defRPr sz="2400" kern="1200">
        <a:solidFill>
          <a:schemeClr val="bg1"/>
        </a:solidFill>
        <a:latin typeface="Arial" charset="0"/>
        <a:ea typeface="ＭＳ Ｐゴシック" charset="-128"/>
        <a:cs typeface="ＭＳ Ｐゴシック" charset="-128"/>
      </a:defRPr>
    </a:lvl4pPr>
    <a:lvl5pPr marL="2057400" indent="-228600" algn="l" defTabSz="457200" rtl="0" eaLnBrk="0" fontAlgn="base" hangingPunct="0">
      <a:spcBef>
        <a:spcPct val="0"/>
      </a:spcBef>
      <a:spcAft>
        <a:spcPct val="0"/>
      </a:spcAft>
      <a:defRPr sz="2400" kern="1200">
        <a:solidFill>
          <a:schemeClr val="bg1"/>
        </a:solidFill>
        <a:latin typeface="Arial" charset="0"/>
        <a:ea typeface="ＭＳ Ｐゴシック" charset="-128"/>
        <a:cs typeface="ＭＳ Ｐゴシック" charset="-128"/>
      </a:defRPr>
    </a:lvl5pPr>
    <a:lvl6pPr marL="2286000" algn="l" defTabSz="914400" rtl="0" eaLnBrk="1" latinLnBrk="0" hangingPunct="1">
      <a:defRPr sz="2400" kern="1200">
        <a:solidFill>
          <a:schemeClr val="bg1"/>
        </a:solidFill>
        <a:latin typeface="Arial" charset="0"/>
        <a:ea typeface="ＭＳ Ｐゴシック" charset="-128"/>
        <a:cs typeface="ＭＳ Ｐゴシック" charset="-128"/>
      </a:defRPr>
    </a:lvl6pPr>
    <a:lvl7pPr marL="2743200" algn="l" defTabSz="914400" rtl="0" eaLnBrk="1" latinLnBrk="0" hangingPunct="1">
      <a:defRPr sz="2400" kern="1200">
        <a:solidFill>
          <a:schemeClr val="bg1"/>
        </a:solidFill>
        <a:latin typeface="Arial" charset="0"/>
        <a:ea typeface="ＭＳ Ｐゴシック" charset="-128"/>
        <a:cs typeface="ＭＳ Ｐゴシック" charset="-128"/>
      </a:defRPr>
    </a:lvl7pPr>
    <a:lvl8pPr marL="3200400" algn="l" defTabSz="914400" rtl="0" eaLnBrk="1" latinLnBrk="0" hangingPunct="1">
      <a:defRPr sz="2400" kern="1200">
        <a:solidFill>
          <a:schemeClr val="bg1"/>
        </a:solidFill>
        <a:latin typeface="Arial" charset="0"/>
        <a:ea typeface="ＭＳ Ｐゴシック" charset="-128"/>
        <a:cs typeface="ＭＳ Ｐゴシック" charset="-128"/>
      </a:defRPr>
    </a:lvl8pPr>
    <a:lvl9pPr marL="3657600" algn="l" defTabSz="914400" rtl="0" eaLnBrk="1" latinLnBrk="0" hangingPunct="1">
      <a:defRPr sz="24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4"/>
    <p:restoredTop sz="82520"/>
  </p:normalViewPr>
  <p:slideViewPr>
    <p:cSldViewPr>
      <p:cViewPr>
        <p:scale>
          <a:sx n="105" d="100"/>
          <a:sy n="105" d="100"/>
        </p:scale>
        <p:origin x="1192" y="1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53D179-A248-D347-B03D-793CC95BBCD9}"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1DFC7FC0-351A-1D48-B256-BB9B41C34FC2}">
      <dgm:prSet phldrT="[Text]"/>
      <dgm:spPr/>
      <dgm:t>
        <a:bodyPr/>
        <a:lstStyle/>
        <a:p>
          <a:r>
            <a:rPr lang="en-US" dirty="0" smtClean="0"/>
            <a:t>CEO</a:t>
          </a:r>
          <a:endParaRPr lang="en-US" dirty="0"/>
        </a:p>
      </dgm:t>
    </dgm:pt>
    <dgm:pt modelId="{EE48B97A-111D-3942-A36F-5FD59BC4BEE6}" type="parTrans" cxnId="{4432A146-89AF-E540-9390-291EFD582D92}">
      <dgm:prSet/>
      <dgm:spPr/>
      <dgm:t>
        <a:bodyPr/>
        <a:lstStyle/>
        <a:p>
          <a:endParaRPr lang="en-US"/>
        </a:p>
      </dgm:t>
    </dgm:pt>
    <dgm:pt modelId="{6680F5E2-A630-6040-85BC-620D21852F61}" type="sibTrans" cxnId="{4432A146-89AF-E540-9390-291EFD582D92}">
      <dgm:prSet/>
      <dgm:spPr/>
      <dgm:t>
        <a:bodyPr/>
        <a:lstStyle/>
        <a:p>
          <a:endParaRPr lang="en-US"/>
        </a:p>
      </dgm:t>
    </dgm:pt>
    <dgm:pt modelId="{58EF76DD-7A32-B84B-AC24-C1BD95C16919}" type="asst">
      <dgm:prSet phldrT="[Text]"/>
      <dgm:spPr/>
      <dgm:t>
        <a:bodyPr/>
        <a:lstStyle/>
        <a:p>
          <a:r>
            <a:rPr lang="en-US" dirty="0" smtClean="0"/>
            <a:t>Admin</a:t>
          </a:r>
          <a:endParaRPr lang="en-US" dirty="0"/>
        </a:p>
      </dgm:t>
    </dgm:pt>
    <dgm:pt modelId="{3B5861B9-96A8-B947-A65A-B3B982687425}" type="parTrans" cxnId="{3B694B36-B9B7-1D4A-A496-C5436E8E8C03}">
      <dgm:prSet/>
      <dgm:spPr/>
      <dgm:t>
        <a:bodyPr/>
        <a:lstStyle/>
        <a:p>
          <a:endParaRPr lang="en-US"/>
        </a:p>
      </dgm:t>
    </dgm:pt>
    <dgm:pt modelId="{D69C6DD6-1E90-8444-9CE5-F6A3E8C45570}" type="sibTrans" cxnId="{3B694B36-B9B7-1D4A-A496-C5436E8E8C03}">
      <dgm:prSet/>
      <dgm:spPr/>
      <dgm:t>
        <a:bodyPr/>
        <a:lstStyle/>
        <a:p>
          <a:endParaRPr lang="en-US"/>
        </a:p>
      </dgm:t>
    </dgm:pt>
    <dgm:pt modelId="{1D9F98D7-0529-F04D-B72A-B92B78AC6BCA}">
      <dgm:prSet phldrT="[Text]"/>
      <dgm:spPr/>
      <dgm:t>
        <a:bodyPr/>
        <a:lstStyle/>
        <a:p>
          <a:r>
            <a:rPr lang="en-US" dirty="0" smtClean="0"/>
            <a:t>Sales</a:t>
          </a:r>
          <a:endParaRPr lang="en-US" dirty="0"/>
        </a:p>
      </dgm:t>
    </dgm:pt>
    <dgm:pt modelId="{EBF69D32-F505-E144-AD1B-8D3F3F77D677}" type="parTrans" cxnId="{358D859A-E32A-4F4C-A983-D3C68EEDD166}">
      <dgm:prSet/>
      <dgm:spPr/>
      <dgm:t>
        <a:bodyPr/>
        <a:lstStyle/>
        <a:p>
          <a:endParaRPr lang="en-US"/>
        </a:p>
      </dgm:t>
    </dgm:pt>
    <dgm:pt modelId="{0130D1F9-36AA-9C40-9E28-2C4ACC0C5AA2}" type="sibTrans" cxnId="{358D859A-E32A-4F4C-A983-D3C68EEDD166}">
      <dgm:prSet/>
      <dgm:spPr/>
      <dgm:t>
        <a:bodyPr/>
        <a:lstStyle/>
        <a:p>
          <a:endParaRPr lang="en-US"/>
        </a:p>
      </dgm:t>
    </dgm:pt>
    <dgm:pt modelId="{9083ECE6-AD70-6E45-ADE5-1FF78557BFDF}">
      <dgm:prSet phldrT="[Text]"/>
      <dgm:spPr/>
      <dgm:t>
        <a:bodyPr/>
        <a:lstStyle/>
        <a:p>
          <a:r>
            <a:rPr lang="en-US" dirty="0" smtClean="0"/>
            <a:t>Marketing</a:t>
          </a:r>
          <a:endParaRPr lang="en-US" dirty="0"/>
        </a:p>
      </dgm:t>
    </dgm:pt>
    <dgm:pt modelId="{EC536CC5-0DEE-8847-A5B2-67E6CB841920}" type="parTrans" cxnId="{5932F80C-D086-DE40-85E5-DF4213200435}">
      <dgm:prSet/>
      <dgm:spPr/>
      <dgm:t>
        <a:bodyPr/>
        <a:lstStyle/>
        <a:p>
          <a:endParaRPr lang="en-US"/>
        </a:p>
      </dgm:t>
    </dgm:pt>
    <dgm:pt modelId="{9E9912D2-4276-E14D-845F-0B34D2C6952F}" type="sibTrans" cxnId="{5932F80C-D086-DE40-85E5-DF4213200435}">
      <dgm:prSet/>
      <dgm:spPr/>
      <dgm:t>
        <a:bodyPr/>
        <a:lstStyle/>
        <a:p>
          <a:endParaRPr lang="en-US"/>
        </a:p>
      </dgm:t>
    </dgm:pt>
    <dgm:pt modelId="{43C5B659-BF4A-6C47-AE6F-C46997967F56}">
      <dgm:prSet phldrT="[Text]"/>
      <dgm:spPr/>
      <dgm:t>
        <a:bodyPr/>
        <a:lstStyle/>
        <a:p>
          <a:r>
            <a:rPr lang="en-US" dirty="0" smtClean="0"/>
            <a:t>Finance</a:t>
          </a:r>
          <a:endParaRPr lang="en-US" dirty="0"/>
        </a:p>
      </dgm:t>
    </dgm:pt>
    <dgm:pt modelId="{FC1BAB13-0973-0F4D-8917-7E7CDAC88DC7}" type="parTrans" cxnId="{2163EA08-EC9F-7645-A058-9B786FB59A61}">
      <dgm:prSet/>
      <dgm:spPr/>
      <dgm:t>
        <a:bodyPr/>
        <a:lstStyle/>
        <a:p>
          <a:endParaRPr lang="en-US"/>
        </a:p>
      </dgm:t>
    </dgm:pt>
    <dgm:pt modelId="{23AF5A8B-6F51-AB41-A513-08102DBC538C}" type="sibTrans" cxnId="{2163EA08-EC9F-7645-A058-9B786FB59A61}">
      <dgm:prSet/>
      <dgm:spPr/>
      <dgm:t>
        <a:bodyPr/>
        <a:lstStyle/>
        <a:p>
          <a:endParaRPr lang="en-US"/>
        </a:p>
      </dgm:t>
    </dgm:pt>
    <dgm:pt modelId="{2104386D-44A4-C04E-A30F-566036E26F43}">
      <dgm:prSet/>
      <dgm:spPr/>
      <dgm:t>
        <a:bodyPr/>
        <a:lstStyle/>
        <a:p>
          <a:r>
            <a:rPr lang="en-US" dirty="0" err="1" smtClean="0"/>
            <a:t>Opperations</a:t>
          </a:r>
          <a:endParaRPr lang="en-US" dirty="0"/>
        </a:p>
      </dgm:t>
    </dgm:pt>
    <dgm:pt modelId="{E095AD7F-2DC3-5F44-BE77-7651FC471696}" type="parTrans" cxnId="{E5E9DE1B-1021-5341-940D-F506BE16F03C}">
      <dgm:prSet/>
      <dgm:spPr/>
      <dgm:t>
        <a:bodyPr/>
        <a:lstStyle/>
        <a:p>
          <a:endParaRPr lang="en-US"/>
        </a:p>
      </dgm:t>
    </dgm:pt>
    <dgm:pt modelId="{117CDE62-F783-2B45-85E0-17BA6AE449CC}" type="sibTrans" cxnId="{E5E9DE1B-1021-5341-940D-F506BE16F03C}">
      <dgm:prSet/>
      <dgm:spPr/>
      <dgm:t>
        <a:bodyPr/>
        <a:lstStyle/>
        <a:p>
          <a:endParaRPr lang="en-US"/>
        </a:p>
      </dgm:t>
    </dgm:pt>
    <dgm:pt modelId="{63BA54E7-7A7B-3247-8C4C-6D29AD2C406A}">
      <dgm:prSet/>
      <dgm:spPr/>
      <dgm:t>
        <a:bodyPr/>
        <a:lstStyle/>
        <a:p>
          <a:r>
            <a:rPr lang="en-US" dirty="0" smtClean="0"/>
            <a:t>Engineering</a:t>
          </a:r>
          <a:endParaRPr lang="en-US" dirty="0"/>
        </a:p>
      </dgm:t>
    </dgm:pt>
    <dgm:pt modelId="{E26EA954-25B9-7447-9417-CD4E2679D0DB}" type="parTrans" cxnId="{E13A1564-8961-914F-9338-02C3CB77FD48}">
      <dgm:prSet/>
      <dgm:spPr/>
      <dgm:t>
        <a:bodyPr/>
        <a:lstStyle/>
        <a:p>
          <a:endParaRPr lang="en-US"/>
        </a:p>
      </dgm:t>
    </dgm:pt>
    <dgm:pt modelId="{CD829E02-33FD-1F41-8459-3C9FC287864A}" type="sibTrans" cxnId="{E13A1564-8961-914F-9338-02C3CB77FD48}">
      <dgm:prSet/>
      <dgm:spPr/>
      <dgm:t>
        <a:bodyPr/>
        <a:lstStyle/>
        <a:p>
          <a:endParaRPr lang="en-US"/>
        </a:p>
      </dgm:t>
    </dgm:pt>
    <dgm:pt modelId="{39818CBA-56EA-8C41-8036-2DB433E855E2}">
      <dgm:prSet/>
      <dgm:spPr/>
      <dgm:t>
        <a:bodyPr/>
        <a:lstStyle/>
        <a:p>
          <a:r>
            <a:rPr lang="en-US" dirty="0" smtClean="0"/>
            <a:t>Supply</a:t>
          </a:r>
          <a:endParaRPr lang="en-US" dirty="0"/>
        </a:p>
      </dgm:t>
    </dgm:pt>
    <dgm:pt modelId="{914D14C0-D98E-1D4F-891F-C56166880FBF}" type="parTrans" cxnId="{E8EA7638-630F-9046-AD0C-AC3A00EB7F8C}">
      <dgm:prSet/>
      <dgm:spPr/>
      <dgm:t>
        <a:bodyPr/>
        <a:lstStyle/>
        <a:p>
          <a:endParaRPr lang="en-US"/>
        </a:p>
      </dgm:t>
    </dgm:pt>
    <dgm:pt modelId="{6106581F-4364-074B-A8C6-B7E87F57F614}" type="sibTrans" cxnId="{E8EA7638-630F-9046-AD0C-AC3A00EB7F8C}">
      <dgm:prSet/>
      <dgm:spPr/>
      <dgm:t>
        <a:bodyPr/>
        <a:lstStyle/>
        <a:p>
          <a:endParaRPr lang="en-US"/>
        </a:p>
      </dgm:t>
    </dgm:pt>
    <dgm:pt modelId="{1DFEA094-93C8-F642-94E6-53D7C413E40F}">
      <dgm:prSet/>
      <dgm:spPr/>
      <dgm:t>
        <a:bodyPr/>
        <a:lstStyle/>
        <a:p>
          <a:r>
            <a:rPr lang="en-US" dirty="0" smtClean="0"/>
            <a:t>Inside sales</a:t>
          </a:r>
          <a:endParaRPr lang="en-US" dirty="0"/>
        </a:p>
      </dgm:t>
    </dgm:pt>
    <dgm:pt modelId="{7B1A64E8-ECAF-F049-9BB5-BD8FA84E58C0}" type="parTrans" cxnId="{989DF907-555F-F540-ABDF-48E9C817E9F1}">
      <dgm:prSet/>
      <dgm:spPr/>
      <dgm:t>
        <a:bodyPr/>
        <a:lstStyle/>
        <a:p>
          <a:endParaRPr lang="en-US"/>
        </a:p>
      </dgm:t>
    </dgm:pt>
    <dgm:pt modelId="{4CE7BB92-6D12-B941-94A2-42930477F676}" type="sibTrans" cxnId="{989DF907-555F-F540-ABDF-48E9C817E9F1}">
      <dgm:prSet/>
      <dgm:spPr/>
      <dgm:t>
        <a:bodyPr/>
        <a:lstStyle/>
        <a:p>
          <a:endParaRPr lang="en-US"/>
        </a:p>
      </dgm:t>
    </dgm:pt>
    <dgm:pt modelId="{9451A3A9-8271-9A40-A9B4-EEBAEDFF472C}">
      <dgm:prSet/>
      <dgm:spPr/>
      <dgm:t>
        <a:bodyPr/>
        <a:lstStyle/>
        <a:p>
          <a:r>
            <a:rPr lang="en-US" dirty="0" smtClean="0"/>
            <a:t>Channel</a:t>
          </a:r>
          <a:endParaRPr lang="en-US" dirty="0"/>
        </a:p>
      </dgm:t>
    </dgm:pt>
    <dgm:pt modelId="{EEEACE91-0194-9141-B1D8-D84C43E928A4}" type="parTrans" cxnId="{C8539DD0-8FCF-E34E-82E3-AF961014E7AC}">
      <dgm:prSet/>
      <dgm:spPr/>
      <dgm:t>
        <a:bodyPr/>
        <a:lstStyle/>
        <a:p>
          <a:endParaRPr lang="en-US"/>
        </a:p>
      </dgm:t>
    </dgm:pt>
    <dgm:pt modelId="{414DB62F-E437-BC44-B959-6777C8280FD6}" type="sibTrans" cxnId="{C8539DD0-8FCF-E34E-82E3-AF961014E7AC}">
      <dgm:prSet/>
      <dgm:spPr/>
      <dgm:t>
        <a:bodyPr/>
        <a:lstStyle/>
        <a:p>
          <a:endParaRPr lang="en-US"/>
        </a:p>
      </dgm:t>
    </dgm:pt>
    <dgm:pt modelId="{4CC48C7F-5A67-C542-BC61-52BF8E5AEF28}">
      <dgm:prSet/>
      <dgm:spPr/>
      <dgm:t>
        <a:bodyPr/>
        <a:lstStyle/>
        <a:p>
          <a:r>
            <a:rPr lang="en-US" dirty="0" smtClean="0"/>
            <a:t>International</a:t>
          </a:r>
          <a:endParaRPr lang="en-US" dirty="0"/>
        </a:p>
      </dgm:t>
    </dgm:pt>
    <dgm:pt modelId="{D753236C-4F13-024E-9AFC-6CE7A67FDA66}" type="parTrans" cxnId="{80DA1180-0653-494B-BCB3-743D10208319}">
      <dgm:prSet/>
      <dgm:spPr/>
      <dgm:t>
        <a:bodyPr/>
        <a:lstStyle/>
        <a:p>
          <a:endParaRPr lang="en-US"/>
        </a:p>
      </dgm:t>
    </dgm:pt>
    <dgm:pt modelId="{EF0030BD-2424-994F-A6B9-0C8CAE933903}" type="sibTrans" cxnId="{80DA1180-0653-494B-BCB3-743D10208319}">
      <dgm:prSet/>
      <dgm:spPr/>
      <dgm:t>
        <a:bodyPr/>
        <a:lstStyle/>
        <a:p>
          <a:endParaRPr lang="en-US"/>
        </a:p>
      </dgm:t>
    </dgm:pt>
    <dgm:pt modelId="{0852F394-D316-7D49-AC78-EE2E1EA00B0D}">
      <dgm:prSet/>
      <dgm:spPr/>
      <dgm:t>
        <a:bodyPr/>
        <a:lstStyle/>
        <a:p>
          <a:r>
            <a:rPr lang="en-US" dirty="0" smtClean="0"/>
            <a:t>Eastern</a:t>
          </a:r>
          <a:endParaRPr lang="en-US" dirty="0"/>
        </a:p>
      </dgm:t>
    </dgm:pt>
    <dgm:pt modelId="{2E3BD397-585E-2949-AFEA-D2A1C6D78279}" type="parTrans" cxnId="{B568CE70-2170-EF46-B20C-509D2A908FAA}">
      <dgm:prSet/>
      <dgm:spPr/>
      <dgm:t>
        <a:bodyPr/>
        <a:lstStyle/>
        <a:p>
          <a:endParaRPr lang="en-US"/>
        </a:p>
      </dgm:t>
    </dgm:pt>
    <dgm:pt modelId="{83E94B66-3CD4-8F49-80C0-E8C93C452B41}" type="sibTrans" cxnId="{B568CE70-2170-EF46-B20C-509D2A908FAA}">
      <dgm:prSet/>
      <dgm:spPr/>
      <dgm:t>
        <a:bodyPr/>
        <a:lstStyle/>
        <a:p>
          <a:endParaRPr lang="en-US"/>
        </a:p>
      </dgm:t>
    </dgm:pt>
    <dgm:pt modelId="{152C9F8E-2379-6F40-8DA1-642F0DE4615E}">
      <dgm:prSet/>
      <dgm:spPr/>
      <dgm:t>
        <a:bodyPr/>
        <a:lstStyle/>
        <a:p>
          <a:r>
            <a:rPr lang="en-US" dirty="0" smtClean="0"/>
            <a:t>Central</a:t>
          </a:r>
          <a:endParaRPr lang="en-US" dirty="0"/>
        </a:p>
      </dgm:t>
    </dgm:pt>
    <dgm:pt modelId="{E8E5BC7D-CC1B-F546-8B75-A18A40D3F532}" type="parTrans" cxnId="{33ED4AE5-FCF2-7540-AAE3-9EEE19FA72A7}">
      <dgm:prSet/>
      <dgm:spPr/>
      <dgm:t>
        <a:bodyPr/>
        <a:lstStyle/>
        <a:p>
          <a:endParaRPr lang="en-US"/>
        </a:p>
      </dgm:t>
    </dgm:pt>
    <dgm:pt modelId="{E64B2F68-15E3-9A48-8FF5-A3F9AA82EC5D}" type="sibTrans" cxnId="{33ED4AE5-FCF2-7540-AAE3-9EEE19FA72A7}">
      <dgm:prSet/>
      <dgm:spPr/>
      <dgm:t>
        <a:bodyPr/>
        <a:lstStyle/>
        <a:p>
          <a:endParaRPr lang="en-US"/>
        </a:p>
      </dgm:t>
    </dgm:pt>
    <dgm:pt modelId="{0E8DC855-6F19-EA40-9299-92D2CF879A9F}">
      <dgm:prSet/>
      <dgm:spPr/>
      <dgm:t>
        <a:bodyPr/>
        <a:lstStyle/>
        <a:p>
          <a:r>
            <a:rPr lang="en-US" dirty="0" smtClean="0"/>
            <a:t>Western</a:t>
          </a:r>
          <a:endParaRPr lang="en-US" dirty="0"/>
        </a:p>
      </dgm:t>
    </dgm:pt>
    <dgm:pt modelId="{3B2CC308-B86D-AD47-A4FA-FFC763B6438A}" type="parTrans" cxnId="{909026E4-8F77-DD48-ADB5-A78DDE8E32DD}">
      <dgm:prSet/>
      <dgm:spPr/>
      <dgm:t>
        <a:bodyPr/>
        <a:lstStyle/>
        <a:p>
          <a:endParaRPr lang="en-US"/>
        </a:p>
      </dgm:t>
    </dgm:pt>
    <dgm:pt modelId="{7BEC3471-44FB-CE47-95B1-3C706792E2C5}" type="sibTrans" cxnId="{909026E4-8F77-DD48-ADB5-A78DDE8E32DD}">
      <dgm:prSet/>
      <dgm:spPr/>
      <dgm:t>
        <a:bodyPr/>
        <a:lstStyle/>
        <a:p>
          <a:endParaRPr lang="en-US"/>
        </a:p>
      </dgm:t>
    </dgm:pt>
    <dgm:pt modelId="{8D4421AA-50FC-3B4B-8513-313CD076F168}">
      <dgm:prSet/>
      <dgm:spPr/>
      <dgm:t>
        <a:bodyPr/>
        <a:lstStyle/>
        <a:p>
          <a:r>
            <a:rPr lang="en-US" dirty="0" smtClean="0"/>
            <a:t>Europe</a:t>
          </a:r>
          <a:endParaRPr lang="en-US" dirty="0"/>
        </a:p>
      </dgm:t>
    </dgm:pt>
    <dgm:pt modelId="{414C2EAA-EA90-EC47-9069-8ABE98245FD0}" type="parTrans" cxnId="{6E07431C-7381-294A-A8CE-F6661FA368F6}">
      <dgm:prSet/>
      <dgm:spPr/>
      <dgm:t>
        <a:bodyPr/>
        <a:lstStyle/>
        <a:p>
          <a:endParaRPr lang="en-US"/>
        </a:p>
      </dgm:t>
    </dgm:pt>
    <dgm:pt modelId="{1CA05DE5-38C2-8842-B2C4-1B942DE056FB}" type="sibTrans" cxnId="{6E07431C-7381-294A-A8CE-F6661FA368F6}">
      <dgm:prSet/>
      <dgm:spPr/>
      <dgm:t>
        <a:bodyPr/>
        <a:lstStyle/>
        <a:p>
          <a:endParaRPr lang="en-US"/>
        </a:p>
      </dgm:t>
    </dgm:pt>
    <dgm:pt modelId="{FE80BDE8-EADB-3147-B1FF-1A253906A00E}">
      <dgm:prSet/>
      <dgm:spPr/>
      <dgm:t>
        <a:bodyPr/>
        <a:lstStyle/>
        <a:p>
          <a:r>
            <a:rPr lang="en-US" dirty="0" smtClean="0"/>
            <a:t>Africa</a:t>
          </a:r>
          <a:endParaRPr lang="en-US" dirty="0"/>
        </a:p>
      </dgm:t>
    </dgm:pt>
    <dgm:pt modelId="{60F00160-0EAD-284C-A95E-56EA1D3188C9}" type="parTrans" cxnId="{E7DFBDEB-5AA6-494B-8932-4322EEF1F971}">
      <dgm:prSet/>
      <dgm:spPr/>
      <dgm:t>
        <a:bodyPr/>
        <a:lstStyle/>
        <a:p>
          <a:endParaRPr lang="en-US"/>
        </a:p>
      </dgm:t>
    </dgm:pt>
    <dgm:pt modelId="{77FC1BE3-E0C6-ED4A-9435-F42428F47168}" type="sibTrans" cxnId="{E7DFBDEB-5AA6-494B-8932-4322EEF1F971}">
      <dgm:prSet/>
      <dgm:spPr/>
      <dgm:t>
        <a:bodyPr/>
        <a:lstStyle/>
        <a:p>
          <a:endParaRPr lang="en-US"/>
        </a:p>
      </dgm:t>
    </dgm:pt>
    <dgm:pt modelId="{3A08D3B8-017C-904E-9326-0A817A303B28}">
      <dgm:prSet/>
      <dgm:spPr/>
      <dgm:t>
        <a:bodyPr/>
        <a:lstStyle/>
        <a:p>
          <a:r>
            <a:rPr lang="en-US" dirty="0" smtClean="0"/>
            <a:t>China</a:t>
          </a:r>
          <a:endParaRPr lang="en-US" dirty="0"/>
        </a:p>
      </dgm:t>
    </dgm:pt>
    <dgm:pt modelId="{00E98553-3F5C-4E43-A598-5E1FA90C1576}" type="parTrans" cxnId="{102AA898-840E-2249-8960-9503E30521EE}">
      <dgm:prSet/>
      <dgm:spPr/>
      <dgm:t>
        <a:bodyPr/>
        <a:lstStyle/>
        <a:p>
          <a:endParaRPr lang="en-US"/>
        </a:p>
      </dgm:t>
    </dgm:pt>
    <dgm:pt modelId="{300D9381-AD58-6143-A85A-C8D76177438C}" type="sibTrans" cxnId="{102AA898-840E-2249-8960-9503E30521EE}">
      <dgm:prSet/>
      <dgm:spPr/>
      <dgm:t>
        <a:bodyPr/>
        <a:lstStyle/>
        <a:p>
          <a:endParaRPr lang="en-US"/>
        </a:p>
      </dgm:t>
    </dgm:pt>
    <dgm:pt modelId="{D4BEFC26-BD7C-D64B-B2DC-B1255F5ACFD8}">
      <dgm:prSet/>
      <dgm:spPr/>
      <dgm:t>
        <a:bodyPr/>
        <a:lstStyle/>
        <a:p>
          <a:r>
            <a:rPr lang="en-US" dirty="0" smtClean="0"/>
            <a:t>Accounting</a:t>
          </a:r>
          <a:endParaRPr lang="en-US" dirty="0"/>
        </a:p>
      </dgm:t>
    </dgm:pt>
    <dgm:pt modelId="{39D2F92D-4011-374C-AD7F-547058CC938B}" type="parTrans" cxnId="{D79A5682-DBA1-464B-BEC3-7182058D46DA}">
      <dgm:prSet/>
      <dgm:spPr/>
      <dgm:t>
        <a:bodyPr/>
        <a:lstStyle/>
        <a:p>
          <a:endParaRPr lang="en-US"/>
        </a:p>
      </dgm:t>
    </dgm:pt>
    <dgm:pt modelId="{DAFA1FCF-2420-CA45-9C73-B6283B588E09}" type="sibTrans" cxnId="{D79A5682-DBA1-464B-BEC3-7182058D46DA}">
      <dgm:prSet/>
      <dgm:spPr/>
      <dgm:t>
        <a:bodyPr/>
        <a:lstStyle/>
        <a:p>
          <a:endParaRPr lang="en-US"/>
        </a:p>
      </dgm:t>
    </dgm:pt>
    <dgm:pt modelId="{39A9E142-DA59-B341-B408-CFD8F02D6786}">
      <dgm:prSet/>
      <dgm:spPr/>
      <dgm:t>
        <a:bodyPr/>
        <a:lstStyle/>
        <a:p>
          <a:r>
            <a:rPr lang="en-US" dirty="0" smtClean="0"/>
            <a:t>Dealer Credit</a:t>
          </a:r>
          <a:endParaRPr lang="en-US" dirty="0"/>
        </a:p>
      </dgm:t>
    </dgm:pt>
    <dgm:pt modelId="{FA7447AE-398D-164E-B0C0-02B8AF0015F6}" type="parTrans" cxnId="{5FE61FF1-E4B3-FC40-BA1A-13A58ABD7192}">
      <dgm:prSet/>
      <dgm:spPr/>
      <dgm:t>
        <a:bodyPr/>
        <a:lstStyle/>
        <a:p>
          <a:endParaRPr lang="en-US"/>
        </a:p>
      </dgm:t>
    </dgm:pt>
    <dgm:pt modelId="{C77AB45E-3C4C-C049-A8A3-3671341025F3}" type="sibTrans" cxnId="{5FE61FF1-E4B3-FC40-BA1A-13A58ABD7192}">
      <dgm:prSet/>
      <dgm:spPr/>
      <dgm:t>
        <a:bodyPr/>
        <a:lstStyle/>
        <a:p>
          <a:endParaRPr lang="en-US"/>
        </a:p>
      </dgm:t>
    </dgm:pt>
    <dgm:pt modelId="{F7D24483-5806-0D46-92FC-C0C542C58F79}">
      <dgm:prSet/>
      <dgm:spPr/>
      <dgm:t>
        <a:bodyPr/>
        <a:lstStyle/>
        <a:p>
          <a:r>
            <a:rPr lang="en-US" dirty="0" smtClean="0"/>
            <a:t>Eagan Plant</a:t>
          </a:r>
          <a:endParaRPr lang="en-US" dirty="0"/>
        </a:p>
      </dgm:t>
    </dgm:pt>
    <dgm:pt modelId="{E9C82651-579B-7C4F-B272-0071F930205D}" type="parTrans" cxnId="{E07A8141-1B8B-434F-BEBA-706087CB6F11}">
      <dgm:prSet/>
      <dgm:spPr/>
      <dgm:t>
        <a:bodyPr/>
        <a:lstStyle/>
        <a:p>
          <a:endParaRPr lang="en-US"/>
        </a:p>
      </dgm:t>
    </dgm:pt>
    <dgm:pt modelId="{37610C62-904A-7642-947B-CC7D143CE091}" type="sibTrans" cxnId="{E07A8141-1B8B-434F-BEBA-706087CB6F11}">
      <dgm:prSet/>
      <dgm:spPr/>
      <dgm:t>
        <a:bodyPr/>
        <a:lstStyle/>
        <a:p>
          <a:endParaRPr lang="en-US"/>
        </a:p>
      </dgm:t>
    </dgm:pt>
    <dgm:pt modelId="{B793EBCB-FA22-2C4E-91BA-2EAA303AE2AD}">
      <dgm:prSet/>
      <dgm:spPr/>
      <dgm:t>
        <a:bodyPr/>
        <a:lstStyle/>
        <a:p>
          <a:r>
            <a:rPr lang="en-US" dirty="0" smtClean="0"/>
            <a:t>Roseville Plant</a:t>
          </a:r>
          <a:endParaRPr lang="en-US" dirty="0"/>
        </a:p>
      </dgm:t>
    </dgm:pt>
    <dgm:pt modelId="{0F102AC1-3F30-1642-A39D-AB341493CC58}" type="parTrans" cxnId="{9CC83BA2-07F4-4E40-8612-050B942C0630}">
      <dgm:prSet/>
      <dgm:spPr/>
      <dgm:t>
        <a:bodyPr/>
        <a:lstStyle/>
        <a:p>
          <a:endParaRPr lang="en-US"/>
        </a:p>
      </dgm:t>
    </dgm:pt>
    <dgm:pt modelId="{374C2CAF-02A8-6E42-B6BD-D1BA796DF9E7}" type="sibTrans" cxnId="{9CC83BA2-07F4-4E40-8612-050B942C0630}">
      <dgm:prSet/>
      <dgm:spPr/>
      <dgm:t>
        <a:bodyPr/>
        <a:lstStyle/>
        <a:p>
          <a:endParaRPr lang="en-US"/>
        </a:p>
      </dgm:t>
    </dgm:pt>
    <dgm:pt modelId="{ED879D07-220F-414F-913B-8BDBD60F5D60}">
      <dgm:prSet/>
      <dgm:spPr/>
      <dgm:t>
        <a:bodyPr/>
        <a:lstStyle/>
        <a:p>
          <a:r>
            <a:rPr lang="en-US" dirty="0" smtClean="0"/>
            <a:t>China</a:t>
          </a:r>
          <a:endParaRPr lang="en-US" dirty="0"/>
        </a:p>
      </dgm:t>
    </dgm:pt>
    <dgm:pt modelId="{59C68525-4683-2640-9190-C57DFEC8B1DC}" type="parTrans" cxnId="{46B06C1C-C611-C14E-AFBD-96851F45324B}">
      <dgm:prSet/>
      <dgm:spPr/>
      <dgm:t>
        <a:bodyPr/>
        <a:lstStyle/>
        <a:p>
          <a:endParaRPr lang="en-US"/>
        </a:p>
      </dgm:t>
    </dgm:pt>
    <dgm:pt modelId="{C778D5D6-59AF-C64B-88C3-FFF8B6FECE03}" type="sibTrans" cxnId="{46B06C1C-C611-C14E-AFBD-96851F45324B}">
      <dgm:prSet/>
      <dgm:spPr/>
      <dgm:t>
        <a:bodyPr/>
        <a:lstStyle/>
        <a:p>
          <a:endParaRPr lang="en-US"/>
        </a:p>
      </dgm:t>
    </dgm:pt>
    <dgm:pt modelId="{0DE0F33C-21BE-8146-83C3-10BFB40AF516}">
      <dgm:prSet/>
      <dgm:spPr/>
      <dgm:t>
        <a:bodyPr/>
        <a:lstStyle/>
        <a:p>
          <a:r>
            <a:rPr lang="en-US" dirty="0" smtClean="0"/>
            <a:t>QA</a:t>
          </a:r>
          <a:endParaRPr lang="en-US" dirty="0"/>
        </a:p>
      </dgm:t>
    </dgm:pt>
    <dgm:pt modelId="{436A9940-F9F7-4447-9E23-CF5A37EF5309}" type="parTrans" cxnId="{D11E0A48-380D-C144-B19E-E3ED5752D62D}">
      <dgm:prSet/>
      <dgm:spPr/>
      <dgm:t>
        <a:bodyPr/>
        <a:lstStyle/>
        <a:p>
          <a:endParaRPr lang="en-US"/>
        </a:p>
      </dgm:t>
    </dgm:pt>
    <dgm:pt modelId="{6E59F44C-9AAC-3543-943D-942E0B0CC0A8}" type="sibTrans" cxnId="{D11E0A48-380D-C144-B19E-E3ED5752D62D}">
      <dgm:prSet/>
      <dgm:spPr/>
      <dgm:t>
        <a:bodyPr/>
        <a:lstStyle/>
        <a:p>
          <a:endParaRPr lang="en-US"/>
        </a:p>
      </dgm:t>
    </dgm:pt>
    <dgm:pt modelId="{56404359-BE59-C44E-99D9-47681F5FBC1D}">
      <dgm:prSet/>
      <dgm:spPr/>
      <dgm:t>
        <a:bodyPr/>
        <a:lstStyle/>
        <a:p>
          <a:r>
            <a:rPr lang="en-US" dirty="0" smtClean="0"/>
            <a:t>Network</a:t>
          </a:r>
          <a:endParaRPr lang="en-US" dirty="0"/>
        </a:p>
      </dgm:t>
    </dgm:pt>
    <dgm:pt modelId="{42F032EA-82D9-E24A-8D5F-5542E026B752}" type="parTrans" cxnId="{27B04448-4667-CF46-8DB3-B49EB012A231}">
      <dgm:prSet/>
      <dgm:spPr/>
      <dgm:t>
        <a:bodyPr/>
        <a:lstStyle/>
        <a:p>
          <a:endParaRPr lang="en-US"/>
        </a:p>
      </dgm:t>
    </dgm:pt>
    <dgm:pt modelId="{C52BADC0-03CF-1C4F-97F3-DEB2B2B65C3A}" type="sibTrans" cxnId="{27B04448-4667-CF46-8DB3-B49EB012A231}">
      <dgm:prSet/>
      <dgm:spPr/>
      <dgm:t>
        <a:bodyPr/>
        <a:lstStyle/>
        <a:p>
          <a:endParaRPr lang="en-US"/>
        </a:p>
      </dgm:t>
    </dgm:pt>
    <dgm:pt modelId="{D9E87F55-966C-A44D-B9AB-2FFD20C47C0F}">
      <dgm:prSet/>
      <dgm:spPr/>
      <dgm:t>
        <a:bodyPr/>
        <a:lstStyle/>
        <a:p>
          <a:r>
            <a:rPr lang="en-US" dirty="0" smtClean="0"/>
            <a:t>New Product</a:t>
          </a:r>
          <a:endParaRPr lang="en-US" dirty="0"/>
        </a:p>
      </dgm:t>
    </dgm:pt>
    <dgm:pt modelId="{F1BC9FBA-2BEB-704D-A2B2-30EE4D7F3437}" type="parTrans" cxnId="{37193A4E-C2C1-5041-91CF-972714C8BAE8}">
      <dgm:prSet/>
      <dgm:spPr/>
      <dgm:t>
        <a:bodyPr/>
        <a:lstStyle/>
        <a:p>
          <a:endParaRPr lang="en-US"/>
        </a:p>
      </dgm:t>
    </dgm:pt>
    <dgm:pt modelId="{BCE0FE1D-EA64-AE42-82B4-5484DE43B096}" type="sibTrans" cxnId="{37193A4E-C2C1-5041-91CF-972714C8BAE8}">
      <dgm:prSet/>
      <dgm:spPr/>
      <dgm:t>
        <a:bodyPr/>
        <a:lstStyle/>
        <a:p>
          <a:endParaRPr lang="en-US"/>
        </a:p>
      </dgm:t>
    </dgm:pt>
    <dgm:pt modelId="{0A82277F-436A-BF41-97E8-20750EFB2ADE}">
      <dgm:prSet/>
      <dgm:spPr/>
      <dgm:t>
        <a:bodyPr/>
        <a:lstStyle/>
        <a:p>
          <a:r>
            <a:rPr lang="en-US" dirty="0" smtClean="0"/>
            <a:t>Support</a:t>
          </a:r>
          <a:endParaRPr lang="en-US" dirty="0"/>
        </a:p>
      </dgm:t>
    </dgm:pt>
    <dgm:pt modelId="{5E601CCB-2D91-8C4D-9CEF-E952353BFB96}" type="parTrans" cxnId="{B7750A9D-CCB4-0049-9DB1-EE247E00A263}">
      <dgm:prSet/>
      <dgm:spPr/>
      <dgm:t>
        <a:bodyPr/>
        <a:lstStyle/>
        <a:p>
          <a:endParaRPr lang="en-US"/>
        </a:p>
      </dgm:t>
    </dgm:pt>
    <dgm:pt modelId="{EC38AC4C-57B2-F849-ADF7-85C261968169}" type="sibTrans" cxnId="{B7750A9D-CCB4-0049-9DB1-EE247E00A263}">
      <dgm:prSet/>
      <dgm:spPr/>
      <dgm:t>
        <a:bodyPr/>
        <a:lstStyle/>
        <a:p>
          <a:endParaRPr lang="en-US"/>
        </a:p>
      </dgm:t>
    </dgm:pt>
    <dgm:pt modelId="{A618CB00-F3B6-FC4A-9534-2C32AB7FFD39}">
      <dgm:prSet/>
      <dgm:spPr/>
      <dgm:t>
        <a:bodyPr/>
        <a:lstStyle/>
        <a:p>
          <a:r>
            <a:rPr lang="en-US" dirty="0" smtClean="0"/>
            <a:t>Warehouse</a:t>
          </a:r>
          <a:endParaRPr lang="en-US" dirty="0"/>
        </a:p>
      </dgm:t>
    </dgm:pt>
    <dgm:pt modelId="{83392A85-0AD3-D14A-A147-005C72F62603}" type="parTrans" cxnId="{CF643FFB-7C7F-CC41-B9EF-F7C30D9491C8}">
      <dgm:prSet/>
      <dgm:spPr/>
      <dgm:t>
        <a:bodyPr/>
        <a:lstStyle/>
        <a:p>
          <a:endParaRPr lang="en-US"/>
        </a:p>
      </dgm:t>
    </dgm:pt>
    <dgm:pt modelId="{5ACA110B-E1F5-3549-8566-55D6331B857F}" type="sibTrans" cxnId="{CF643FFB-7C7F-CC41-B9EF-F7C30D9491C8}">
      <dgm:prSet/>
      <dgm:spPr/>
      <dgm:t>
        <a:bodyPr/>
        <a:lstStyle/>
        <a:p>
          <a:endParaRPr lang="en-US"/>
        </a:p>
      </dgm:t>
    </dgm:pt>
    <dgm:pt modelId="{CD984177-406D-044F-99DE-D10D0441CA93}">
      <dgm:prSet/>
      <dgm:spPr/>
      <dgm:t>
        <a:bodyPr/>
        <a:lstStyle/>
        <a:p>
          <a:r>
            <a:rPr lang="en-US" dirty="0" smtClean="0"/>
            <a:t>Ordering</a:t>
          </a:r>
          <a:endParaRPr lang="en-US" dirty="0"/>
        </a:p>
      </dgm:t>
    </dgm:pt>
    <dgm:pt modelId="{8735CA9C-B554-E24E-8693-E511D66869F1}" type="parTrans" cxnId="{DA09CA16-4A89-BB4E-BA54-90447036453A}">
      <dgm:prSet/>
      <dgm:spPr/>
      <dgm:t>
        <a:bodyPr/>
        <a:lstStyle/>
        <a:p>
          <a:endParaRPr lang="en-US"/>
        </a:p>
      </dgm:t>
    </dgm:pt>
    <dgm:pt modelId="{CBDE1CC9-2AC5-7C49-B3F4-CB7EDD2FAE53}" type="sibTrans" cxnId="{DA09CA16-4A89-BB4E-BA54-90447036453A}">
      <dgm:prSet/>
      <dgm:spPr/>
      <dgm:t>
        <a:bodyPr/>
        <a:lstStyle/>
        <a:p>
          <a:endParaRPr lang="en-US"/>
        </a:p>
      </dgm:t>
    </dgm:pt>
    <dgm:pt modelId="{9A4F40F6-1549-3347-B89F-4B8B9D7CB67C}">
      <dgm:prSet/>
      <dgm:spPr/>
      <dgm:t>
        <a:bodyPr/>
        <a:lstStyle/>
        <a:p>
          <a:r>
            <a:rPr lang="en-US" dirty="0" smtClean="0"/>
            <a:t>HR</a:t>
          </a:r>
          <a:endParaRPr lang="en-US" dirty="0"/>
        </a:p>
      </dgm:t>
    </dgm:pt>
    <dgm:pt modelId="{3CC9A4B2-DBC5-EA40-B086-1E6AFEEBB8AA}" type="parTrans" cxnId="{F01E2F26-F2A8-0F44-BC41-D89B7DAD9D82}">
      <dgm:prSet/>
      <dgm:spPr/>
      <dgm:t>
        <a:bodyPr/>
        <a:lstStyle/>
        <a:p>
          <a:endParaRPr lang="en-US"/>
        </a:p>
      </dgm:t>
    </dgm:pt>
    <dgm:pt modelId="{FDC696BD-F073-644E-8301-3DE0E7144A4C}" type="sibTrans" cxnId="{F01E2F26-F2A8-0F44-BC41-D89B7DAD9D82}">
      <dgm:prSet/>
      <dgm:spPr/>
      <dgm:t>
        <a:bodyPr/>
        <a:lstStyle/>
        <a:p>
          <a:endParaRPr lang="en-US"/>
        </a:p>
      </dgm:t>
    </dgm:pt>
    <dgm:pt modelId="{16E0D4A0-8797-7F47-A8C5-CEC829EFD2A9}" type="pres">
      <dgm:prSet presAssocID="{B353D179-A248-D347-B03D-793CC95BBCD9}" presName="hierChild1" presStyleCnt="0">
        <dgm:presLayoutVars>
          <dgm:orgChart val="1"/>
          <dgm:chPref val="1"/>
          <dgm:dir/>
          <dgm:animOne val="branch"/>
          <dgm:animLvl val="lvl"/>
          <dgm:resizeHandles/>
        </dgm:presLayoutVars>
      </dgm:prSet>
      <dgm:spPr/>
    </dgm:pt>
    <dgm:pt modelId="{E87AFFED-2BD8-F948-AE46-4295C37D6C3D}" type="pres">
      <dgm:prSet presAssocID="{1DFC7FC0-351A-1D48-B256-BB9B41C34FC2}" presName="hierRoot1" presStyleCnt="0">
        <dgm:presLayoutVars>
          <dgm:hierBranch val="init"/>
        </dgm:presLayoutVars>
      </dgm:prSet>
      <dgm:spPr/>
    </dgm:pt>
    <dgm:pt modelId="{9F194A37-1943-4A40-A7CB-139FE85224CA}" type="pres">
      <dgm:prSet presAssocID="{1DFC7FC0-351A-1D48-B256-BB9B41C34FC2}" presName="rootComposite1" presStyleCnt="0"/>
      <dgm:spPr/>
    </dgm:pt>
    <dgm:pt modelId="{457D6A5C-159E-494F-A682-E340DE7771F5}" type="pres">
      <dgm:prSet presAssocID="{1DFC7FC0-351A-1D48-B256-BB9B41C34FC2}" presName="rootText1" presStyleLbl="node0" presStyleIdx="0" presStyleCnt="1">
        <dgm:presLayoutVars>
          <dgm:chPref val="3"/>
        </dgm:presLayoutVars>
      </dgm:prSet>
      <dgm:spPr/>
    </dgm:pt>
    <dgm:pt modelId="{22DF5F02-5A3C-584F-B3B6-5D3B2995195D}" type="pres">
      <dgm:prSet presAssocID="{1DFC7FC0-351A-1D48-B256-BB9B41C34FC2}" presName="rootConnector1" presStyleLbl="node1" presStyleIdx="0" presStyleCnt="0"/>
      <dgm:spPr/>
    </dgm:pt>
    <dgm:pt modelId="{52B28ACD-A79B-1D43-80D1-41F199197430}" type="pres">
      <dgm:prSet presAssocID="{1DFC7FC0-351A-1D48-B256-BB9B41C34FC2}" presName="hierChild2" presStyleCnt="0"/>
      <dgm:spPr/>
    </dgm:pt>
    <dgm:pt modelId="{28D64F15-E7E5-5A4D-B08A-A657FDECECC4}" type="pres">
      <dgm:prSet presAssocID="{EBF69D32-F505-E144-AD1B-8D3F3F77D677}" presName="Name37" presStyleLbl="parChTrans1D2" presStyleIdx="0" presStyleCnt="8"/>
      <dgm:spPr/>
    </dgm:pt>
    <dgm:pt modelId="{6562D269-2A67-D24A-8307-DE5DE20D9362}" type="pres">
      <dgm:prSet presAssocID="{1D9F98D7-0529-F04D-B72A-B92B78AC6BCA}" presName="hierRoot2" presStyleCnt="0">
        <dgm:presLayoutVars>
          <dgm:hierBranch val="init"/>
        </dgm:presLayoutVars>
      </dgm:prSet>
      <dgm:spPr/>
    </dgm:pt>
    <dgm:pt modelId="{A93166AE-5BAB-1A42-A2EC-ED99C2BB50DA}" type="pres">
      <dgm:prSet presAssocID="{1D9F98D7-0529-F04D-B72A-B92B78AC6BCA}" presName="rootComposite" presStyleCnt="0"/>
      <dgm:spPr/>
    </dgm:pt>
    <dgm:pt modelId="{1257B2F5-6AFE-EC4F-9CAB-63C26D64E33C}" type="pres">
      <dgm:prSet presAssocID="{1D9F98D7-0529-F04D-B72A-B92B78AC6BCA}" presName="rootText" presStyleLbl="node2" presStyleIdx="0" presStyleCnt="7">
        <dgm:presLayoutVars>
          <dgm:chPref val="3"/>
        </dgm:presLayoutVars>
      </dgm:prSet>
      <dgm:spPr/>
      <dgm:t>
        <a:bodyPr/>
        <a:lstStyle/>
        <a:p>
          <a:endParaRPr lang="en-US"/>
        </a:p>
      </dgm:t>
    </dgm:pt>
    <dgm:pt modelId="{89728C78-45A8-854B-8A56-8F122783BD22}" type="pres">
      <dgm:prSet presAssocID="{1D9F98D7-0529-F04D-B72A-B92B78AC6BCA}" presName="rootConnector" presStyleLbl="node2" presStyleIdx="0" presStyleCnt="7"/>
      <dgm:spPr/>
    </dgm:pt>
    <dgm:pt modelId="{9C8784C2-60BF-8C4D-80EF-8F665ED4749E}" type="pres">
      <dgm:prSet presAssocID="{1D9F98D7-0529-F04D-B72A-B92B78AC6BCA}" presName="hierChild4" presStyleCnt="0"/>
      <dgm:spPr/>
    </dgm:pt>
    <dgm:pt modelId="{CC3ABEEF-603E-5C44-92F0-470221C751C5}" type="pres">
      <dgm:prSet presAssocID="{7B1A64E8-ECAF-F049-9BB5-BD8FA84E58C0}" presName="Name37" presStyleLbl="parChTrans1D3" presStyleIdx="0" presStyleCnt="14"/>
      <dgm:spPr/>
    </dgm:pt>
    <dgm:pt modelId="{04569EEC-2F32-3342-8CA6-77C899093D26}" type="pres">
      <dgm:prSet presAssocID="{1DFEA094-93C8-F642-94E6-53D7C413E40F}" presName="hierRoot2" presStyleCnt="0">
        <dgm:presLayoutVars>
          <dgm:hierBranch val="init"/>
        </dgm:presLayoutVars>
      </dgm:prSet>
      <dgm:spPr/>
    </dgm:pt>
    <dgm:pt modelId="{5EE21B50-584F-0541-918E-FF26CFC376CC}" type="pres">
      <dgm:prSet presAssocID="{1DFEA094-93C8-F642-94E6-53D7C413E40F}" presName="rootComposite" presStyleCnt="0"/>
      <dgm:spPr/>
    </dgm:pt>
    <dgm:pt modelId="{40AC57E3-934B-7749-9396-6A6C3BCA2EE7}" type="pres">
      <dgm:prSet presAssocID="{1DFEA094-93C8-F642-94E6-53D7C413E40F}" presName="rootText" presStyleLbl="node3" presStyleIdx="0" presStyleCnt="14">
        <dgm:presLayoutVars>
          <dgm:chPref val="3"/>
        </dgm:presLayoutVars>
      </dgm:prSet>
      <dgm:spPr/>
      <dgm:t>
        <a:bodyPr/>
        <a:lstStyle/>
        <a:p>
          <a:endParaRPr lang="en-US"/>
        </a:p>
      </dgm:t>
    </dgm:pt>
    <dgm:pt modelId="{43A7E485-4E0C-7747-9929-A82380D992CA}" type="pres">
      <dgm:prSet presAssocID="{1DFEA094-93C8-F642-94E6-53D7C413E40F}" presName="rootConnector" presStyleLbl="node3" presStyleIdx="0" presStyleCnt="14"/>
      <dgm:spPr/>
    </dgm:pt>
    <dgm:pt modelId="{3486AF17-5820-FE47-A759-F036CD7FCA82}" type="pres">
      <dgm:prSet presAssocID="{1DFEA094-93C8-F642-94E6-53D7C413E40F}" presName="hierChild4" presStyleCnt="0"/>
      <dgm:spPr/>
    </dgm:pt>
    <dgm:pt modelId="{BEC94239-DEA0-654D-86B9-6E8539F5A08A}" type="pres">
      <dgm:prSet presAssocID="{2E3BD397-585E-2949-AFEA-D2A1C6D78279}" presName="Name37" presStyleLbl="parChTrans1D4" presStyleIdx="0" presStyleCnt="6"/>
      <dgm:spPr/>
    </dgm:pt>
    <dgm:pt modelId="{4E47954E-E8B1-844B-8546-B801791F21BF}" type="pres">
      <dgm:prSet presAssocID="{0852F394-D316-7D49-AC78-EE2E1EA00B0D}" presName="hierRoot2" presStyleCnt="0">
        <dgm:presLayoutVars>
          <dgm:hierBranch val="init"/>
        </dgm:presLayoutVars>
      </dgm:prSet>
      <dgm:spPr/>
    </dgm:pt>
    <dgm:pt modelId="{D3E8ED89-5449-5745-9CA6-05F168D04068}" type="pres">
      <dgm:prSet presAssocID="{0852F394-D316-7D49-AC78-EE2E1EA00B0D}" presName="rootComposite" presStyleCnt="0"/>
      <dgm:spPr/>
    </dgm:pt>
    <dgm:pt modelId="{9EE1F018-5D0C-5F4A-92D9-8EF1C1C4592D}" type="pres">
      <dgm:prSet presAssocID="{0852F394-D316-7D49-AC78-EE2E1EA00B0D}" presName="rootText" presStyleLbl="node4" presStyleIdx="0" presStyleCnt="6">
        <dgm:presLayoutVars>
          <dgm:chPref val="3"/>
        </dgm:presLayoutVars>
      </dgm:prSet>
      <dgm:spPr/>
      <dgm:t>
        <a:bodyPr/>
        <a:lstStyle/>
        <a:p>
          <a:endParaRPr lang="en-US"/>
        </a:p>
      </dgm:t>
    </dgm:pt>
    <dgm:pt modelId="{67DDDBCF-6E0F-3549-ACDF-A4F0118A7E00}" type="pres">
      <dgm:prSet presAssocID="{0852F394-D316-7D49-AC78-EE2E1EA00B0D}" presName="rootConnector" presStyleLbl="node4" presStyleIdx="0" presStyleCnt="6"/>
      <dgm:spPr/>
    </dgm:pt>
    <dgm:pt modelId="{59DD2EF6-A48E-F34F-BD69-0835874BAB50}" type="pres">
      <dgm:prSet presAssocID="{0852F394-D316-7D49-AC78-EE2E1EA00B0D}" presName="hierChild4" presStyleCnt="0"/>
      <dgm:spPr/>
    </dgm:pt>
    <dgm:pt modelId="{27DFE188-B887-1146-8DD5-03D6C0BFC6E0}" type="pres">
      <dgm:prSet presAssocID="{0852F394-D316-7D49-AC78-EE2E1EA00B0D}" presName="hierChild5" presStyleCnt="0"/>
      <dgm:spPr/>
    </dgm:pt>
    <dgm:pt modelId="{0847DF29-E3C1-B34F-8857-62301CDDC0DA}" type="pres">
      <dgm:prSet presAssocID="{E8E5BC7D-CC1B-F546-8B75-A18A40D3F532}" presName="Name37" presStyleLbl="parChTrans1D4" presStyleIdx="1" presStyleCnt="6"/>
      <dgm:spPr/>
    </dgm:pt>
    <dgm:pt modelId="{71AFB14F-ABC4-304E-ADB7-85CE8AA20DCE}" type="pres">
      <dgm:prSet presAssocID="{152C9F8E-2379-6F40-8DA1-642F0DE4615E}" presName="hierRoot2" presStyleCnt="0">
        <dgm:presLayoutVars>
          <dgm:hierBranch val="init"/>
        </dgm:presLayoutVars>
      </dgm:prSet>
      <dgm:spPr/>
    </dgm:pt>
    <dgm:pt modelId="{CE6A3C9C-DFDF-3648-AEE0-2631CC618427}" type="pres">
      <dgm:prSet presAssocID="{152C9F8E-2379-6F40-8DA1-642F0DE4615E}" presName="rootComposite" presStyleCnt="0"/>
      <dgm:spPr/>
    </dgm:pt>
    <dgm:pt modelId="{499FFD99-CDF8-C64B-A48A-2595D540A279}" type="pres">
      <dgm:prSet presAssocID="{152C9F8E-2379-6F40-8DA1-642F0DE4615E}" presName="rootText" presStyleLbl="node4" presStyleIdx="1" presStyleCnt="6">
        <dgm:presLayoutVars>
          <dgm:chPref val="3"/>
        </dgm:presLayoutVars>
      </dgm:prSet>
      <dgm:spPr/>
    </dgm:pt>
    <dgm:pt modelId="{E6355991-BB6F-1149-976D-DB4D8E073F94}" type="pres">
      <dgm:prSet presAssocID="{152C9F8E-2379-6F40-8DA1-642F0DE4615E}" presName="rootConnector" presStyleLbl="node4" presStyleIdx="1" presStyleCnt="6"/>
      <dgm:spPr/>
    </dgm:pt>
    <dgm:pt modelId="{949878C1-461F-C44C-A6CC-C94AD03911A2}" type="pres">
      <dgm:prSet presAssocID="{152C9F8E-2379-6F40-8DA1-642F0DE4615E}" presName="hierChild4" presStyleCnt="0"/>
      <dgm:spPr/>
    </dgm:pt>
    <dgm:pt modelId="{F2E94F9B-4E78-E54A-B90D-4F7C89A7ED3F}" type="pres">
      <dgm:prSet presAssocID="{152C9F8E-2379-6F40-8DA1-642F0DE4615E}" presName="hierChild5" presStyleCnt="0"/>
      <dgm:spPr/>
    </dgm:pt>
    <dgm:pt modelId="{85BCFFA4-20D5-E048-8EF0-AED9C3B27614}" type="pres">
      <dgm:prSet presAssocID="{3B2CC308-B86D-AD47-A4FA-FFC763B6438A}" presName="Name37" presStyleLbl="parChTrans1D4" presStyleIdx="2" presStyleCnt="6"/>
      <dgm:spPr/>
    </dgm:pt>
    <dgm:pt modelId="{B2E793B5-2158-B041-AB14-783F7964FA10}" type="pres">
      <dgm:prSet presAssocID="{0E8DC855-6F19-EA40-9299-92D2CF879A9F}" presName="hierRoot2" presStyleCnt="0">
        <dgm:presLayoutVars>
          <dgm:hierBranch val="init"/>
        </dgm:presLayoutVars>
      </dgm:prSet>
      <dgm:spPr/>
    </dgm:pt>
    <dgm:pt modelId="{4AA6B3C8-4A90-6341-9395-AC04A7752470}" type="pres">
      <dgm:prSet presAssocID="{0E8DC855-6F19-EA40-9299-92D2CF879A9F}" presName="rootComposite" presStyleCnt="0"/>
      <dgm:spPr/>
    </dgm:pt>
    <dgm:pt modelId="{034834E1-8679-B74B-A5F5-28399FC2ADAA}" type="pres">
      <dgm:prSet presAssocID="{0E8DC855-6F19-EA40-9299-92D2CF879A9F}" presName="rootText" presStyleLbl="node4" presStyleIdx="2" presStyleCnt="6">
        <dgm:presLayoutVars>
          <dgm:chPref val="3"/>
        </dgm:presLayoutVars>
      </dgm:prSet>
      <dgm:spPr/>
    </dgm:pt>
    <dgm:pt modelId="{178620BD-F4F5-084C-AD1D-944AD41B4C3B}" type="pres">
      <dgm:prSet presAssocID="{0E8DC855-6F19-EA40-9299-92D2CF879A9F}" presName="rootConnector" presStyleLbl="node4" presStyleIdx="2" presStyleCnt="6"/>
      <dgm:spPr/>
    </dgm:pt>
    <dgm:pt modelId="{6459F3CE-EEAB-9841-83D5-8D0C2CB0DA6B}" type="pres">
      <dgm:prSet presAssocID="{0E8DC855-6F19-EA40-9299-92D2CF879A9F}" presName="hierChild4" presStyleCnt="0"/>
      <dgm:spPr/>
    </dgm:pt>
    <dgm:pt modelId="{725ACBD7-C1C0-C340-9B2D-9C41A90C4A97}" type="pres">
      <dgm:prSet presAssocID="{0E8DC855-6F19-EA40-9299-92D2CF879A9F}" presName="hierChild5" presStyleCnt="0"/>
      <dgm:spPr/>
    </dgm:pt>
    <dgm:pt modelId="{48DC7215-230C-1344-953A-5B76E3CEB22A}" type="pres">
      <dgm:prSet presAssocID="{1DFEA094-93C8-F642-94E6-53D7C413E40F}" presName="hierChild5" presStyleCnt="0"/>
      <dgm:spPr/>
    </dgm:pt>
    <dgm:pt modelId="{71883103-CA0D-1B40-AB93-F23B19189EF9}" type="pres">
      <dgm:prSet presAssocID="{EEEACE91-0194-9141-B1D8-D84C43E928A4}" presName="Name37" presStyleLbl="parChTrans1D3" presStyleIdx="1" presStyleCnt="14"/>
      <dgm:spPr/>
    </dgm:pt>
    <dgm:pt modelId="{8A274E21-5B0D-B043-877D-87F3D5D5A949}" type="pres">
      <dgm:prSet presAssocID="{9451A3A9-8271-9A40-A9B4-EEBAEDFF472C}" presName="hierRoot2" presStyleCnt="0">
        <dgm:presLayoutVars>
          <dgm:hierBranch val="init"/>
        </dgm:presLayoutVars>
      </dgm:prSet>
      <dgm:spPr/>
    </dgm:pt>
    <dgm:pt modelId="{B8418461-4169-D04B-8E5D-3F0FDEC48F09}" type="pres">
      <dgm:prSet presAssocID="{9451A3A9-8271-9A40-A9B4-EEBAEDFF472C}" presName="rootComposite" presStyleCnt="0"/>
      <dgm:spPr/>
    </dgm:pt>
    <dgm:pt modelId="{06807B4D-5778-4B4D-A5E2-7439C7CB2E8A}" type="pres">
      <dgm:prSet presAssocID="{9451A3A9-8271-9A40-A9B4-EEBAEDFF472C}" presName="rootText" presStyleLbl="node3" presStyleIdx="1" presStyleCnt="14">
        <dgm:presLayoutVars>
          <dgm:chPref val="3"/>
        </dgm:presLayoutVars>
      </dgm:prSet>
      <dgm:spPr/>
    </dgm:pt>
    <dgm:pt modelId="{C67F77ED-9EDB-1A48-A2A1-2BFCA08C4ADF}" type="pres">
      <dgm:prSet presAssocID="{9451A3A9-8271-9A40-A9B4-EEBAEDFF472C}" presName="rootConnector" presStyleLbl="node3" presStyleIdx="1" presStyleCnt="14"/>
      <dgm:spPr/>
    </dgm:pt>
    <dgm:pt modelId="{0ED28FDE-CEC1-6F40-9275-5CAA72A6CB4F}" type="pres">
      <dgm:prSet presAssocID="{9451A3A9-8271-9A40-A9B4-EEBAEDFF472C}" presName="hierChild4" presStyleCnt="0"/>
      <dgm:spPr/>
    </dgm:pt>
    <dgm:pt modelId="{5FAC9E12-7D70-8A49-9A60-3F4AAF2518A5}" type="pres">
      <dgm:prSet presAssocID="{9451A3A9-8271-9A40-A9B4-EEBAEDFF472C}" presName="hierChild5" presStyleCnt="0"/>
      <dgm:spPr/>
    </dgm:pt>
    <dgm:pt modelId="{791A4C6B-60F8-AA44-89A4-EB83DCC0B4BE}" type="pres">
      <dgm:prSet presAssocID="{D753236C-4F13-024E-9AFC-6CE7A67FDA66}" presName="Name37" presStyleLbl="parChTrans1D3" presStyleIdx="2" presStyleCnt="14"/>
      <dgm:spPr/>
    </dgm:pt>
    <dgm:pt modelId="{64E86D5F-BD97-F149-9CEE-923AF188ABBC}" type="pres">
      <dgm:prSet presAssocID="{4CC48C7F-5A67-C542-BC61-52BF8E5AEF28}" presName="hierRoot2" presStyleCnt="0">
        <dgm:presLayoutVars>
          <dgm:hierBranch val="init"/>
        </dgm:presLayoutVars>
      </dgm:prSet>
      <dgm:spPr/>
    </dgm:pt>
    <dgm:pt modelId="{075FA6D6-EAA2-6E4C-B99A-3F59D0F635E2}" type="pres">
      <dgm:prSet presAssocID="{4CC48C7F-5A67-C542-BC61-52BF8E5AEF28}" presName="rootComposite" presStyleCnt="0"/>
      <dgm:spPr/>
    </dgm:pt>
    <dgm:pt modelId="{4F5713FF-4520-D840-84B8-7297E24B48AD}" type="pres">
      <dgm:prSet presAssocID="{4CC48C7F-5A67-C542-BC61-52BF8E5AEF28}" presName="rootText" presStyleLbl="node3" presStyleIdx="2" presStyleCnt="14">
        <dgm:presLayoutVars>
          <dgm:chPref val="3"/>
        </dgm:presLayoutVars>
      </dgm:prSet>
      <dgm:spPr/>
    </dgm:pt>
    <dgm:pt modelId="{EA365D0D-7779-7145-8E5C-3C61B2E6752D}" type="pres">
      <dgm:prSet presAssocID="{4CC48C7F-5A67-C542-BC61-52BF8E5AEF28}" presName="rootConnector" presStyleLbl="node3" presStyleIdx="2" presStyleCnt="14"/>
      <dgm:spPr/>
    </dgm:pt>
    <dgm:pt modelId="{421FB61B-E6C0-E342-A524-B4B7EE50F772}" type="pres">
      <dgm:prSet presAssocID="{4CC48C7F-5A67-C542-BC61-52BF8E5AEF28}" presName="hierChild4" presStyleCnt="0"/>
      <dgm:spPr/>
    </dgm:pt>
    <dgm:pt modelId="{32729170-BF5D-514E-AFD0-B6C31D6DB5B7}" type="pres">
      <dgm:prSet presAssocID="{414C2EAA-EA90-EC47-9069-8ABE98245FD0}" presName="Name37" presStyleLbl="parChTrans1D4" presStyleIdx="3" presStyleCnt="6"/>
      <dgm:spPr/>
    </dgm:pt>
    <dgm:pt modelId="{E50B53B5-B012-1C42-BABE-8102E0C01AD0}" type="pres">
      <dgm:prSet presAssocID="{8D4421AA-50FC-3B4B-8513-313CD076F168}" presName="hierRoot2" presStyleCnt="0">
        <dgm:presLayoutVars>
          <dgm:hierBranch val="init"/>
        </dgm:presLayoutVars>
      </dgm:prSet>
      <dgm:spPr/>
    </dgm:pt>
    <dgm:pt modelId="{1BEF723B-C552-4D4C-9A89-964A4CF9A83B}" type="pres">
      <dgm:prSet presAssocID="{8D4421AA-50FC-3B4B-8513-313CD076F168}" presName="rootComposite" presStyleCnt="0"/>
      <dgm:spPr/>
    </dgm:pt>
    <dgm:pt modelId="{4D6E99AF-B1EE-1144-9770-E84B20C40220}" type="pres">
      <dgm:prSet presAssocID="{8D4421AA-50FC-3B4B-8513-313CD076F168}" presName="rootText" presStyleLbl="node4" presStyleIdx="3" presStyleCnt="6">
        <dgm:presLayoutVars>
          <dgm:chPref val="3"/>
        </dgm:presLayoutVars>
      </dgm:prSet>
      <dgm:spPr/>
      <dgm:t>
        <a:bodyPr/>
        <a:lstStyle/>
        <a:p>
          <a:endParaRPr lang="en-US"/>
        </a:p>
      </dgm:t>
    </dgm:pt>
    <dgm:pt modelId="{7FBAB25B-095B-FA4E-B239-0E55C9B38E7E}" type="pres">
      <dgm:prSet presAssocID="{8D4421AA-50FC-3B4B-8513-313CD076F168}" presName="rootConnector" presStyleLbl="node4" presStyleIdx="3" presStyleCnt="6"/>
      <dgm:spPr/>
    </dgm:pt>
    <dgm:pt modelId="{E0DD2564-25AB-8E43-9C70-4ED2D49F515A}" type="pres">
      <dgm:prSet presAssocID="{8D4421AA-50FC-3B4B-8513-313CD076F168}" presName="hierChild4" presStyleCnt="0"/>
      <dgm:spPr/>
    </dgm:pt>
    <dgm:pt modelId="{016420C5-A6C6-0B45-A700-33A8AE76A4E2}" type="pres">
      <dgm:prSet presAssocID="{8D4421AA-50FC-3B4B-8513-313CD076F168}" presName="hierChild5" presStyleCnt="0"/>
      <dgm:spPr/>
    </dgm:pt>
    <dgm:pt modelId="{F9FB3E7C-3EF4-D240-A2EE-A0993D4EC708}" type="pres">
      <dgm:prSet presAssocID="{60F00160-0EAD-284C-A95E-56EA1D3188C9}" presName="Name37" presStyleLbl="parChTrans1D4" presStyleIdx="4" presStyleCnt="6"/>
      <dgm:spPr/>
    </dgm:pt>
    <dgm:pt modelId="{8BCF6A22-D80B-7E47-873A-BA7B3652FB13}" type="pres">
      <dgm:prSet presAssocID="{FE80BDE8-EADB-3147-B1FF-1A253906A00E}" presName="hierRoot2" presStyleCnt="0">
        <dgm:presLayoutVars>
          <dgm:hierBranch val="init"/>
        </dgm:presLayoutVars>
      </dgm:prSet>
      <dgm:spPr/>
    </dgm:pt>
    <dgm:pt modelId="{2203C796-E05B-6740-B77C-89BA42547DF1}" type="pres">
      <dgm:prSet presAssocID="{FE80BDE8-EADB-3147-B1FF-1A253906A00E}" presName="rootComposite" presStyleCnt="0"/>
      <dgm:spPr/>
    </dgm:pt>
    <dgm:pt modelId="{86B90AF9-0EDE-B84F-85D4-038724A75CC2}" type="pres">
      <dgm:prSet presAssocID="{FE80BDE8-EADB-3147-B1FF-1A253906A00E}" presName="rootText" presStyleLbl="node4" presStyleIdx="4" presStyleCnt="6">
        <dgm:presLayoutVars>
          <dgm:chPref val="3"/>
        </dgm:presLayoutVars>
      </dgm:prSet>
      <dgm:spPr/>
    </dgm:pt>
    <dgm:pt modelId="{B39930FB-F167-9749-8A03-C50D170D8379}" type="pres">
      <dgm:prSet presAssocID="{FE80BDE8-EADB-3147-B1FF-1A253906A00E}" presName="rootConnector" presStyleLbl="node4" presStyleIdx="4" presStyleCnt="6"/>
      <dgm:spPr/>
    </dgm:pt>
    <dgm:pt modelId="{3150A031-5230-6A4F-93F4-D8C13DCC66C4}" type="pres">
      <dgm:prSet presAssocID="{FE80BDE8-EADB-3147-B1FF-1A253906A00E}" presName="hierChild4" presStyleCnt="0"/>
      <dgm:spPr/>
    </dgm:pt>
    <dgm:pt modelId="{A53F9A09-226C-2248-A9D1-E2B965E97FF5}" type="pres">
      <dgm:prSet presAssocID="{FE80BDE8-EADB-3147-B1FF-1A253906A00E}" presName="hierChild5" presStyleCnt="0"/>
      <dgm:spPr/>
    </dgm:pt>
    <dgm:pt modelId="{E24CF5CA-9C34-C340-AB36-4629DA685C17}" type="pres">
      <dgm:prSet presAssocID="{00E98553-3F5C-4E43-A598-5E1FA90C1576}" presName="Name37" presStyleLbl="parChTrans1D4" presStyleIdx="5" presStyleCnt="6"/>
      <dgm:spPr/>
    </dgm:pt>
    <dgm:pt modelId="{1E225453-40AE-3446-BBF4-F847CBF96933}" type="pres">
      <dgm:prSet presAssocID="{3A08D3B8-017C-904E-9326-0A817A303B28}" presName="hierRoot2" presStyleCnt="0">
        <dgm:presLayoutVars>
          <dgm:hierBranch val="init"/>
        </dgm:presLayoutVars>
      </dgm:prSet>
      <dgm:spPr/>
    </dgm:pt>
    <dgm:pt modelId="{87EA12E5-529D-F64E-A9C9-4B8C25D5B256}" type="pres">
      <dgm:prSet presAssocID="{3A08D3B8-017C-904E-9326-0A817A303B28}" presName="rootComposite" presStyleCnt="0"/>
      <dgm:spPr/>
    </dgm:pt>
    <dgm:pt modelId="{65ECE0DF-F0E0-EC46-9DE4-91EC575D2657}" type="pres">
      <dgm:prSet presAssocID="{3A08D3B8-017C-904E-9326-0A817A303B28}" presName="rootText" presStyleLbl="node4" presStyleIdx="5" presStyleCnt="6">
        <dgm:presLayoutVars>
          <dgm:chPref val="3"/>
        </dgm:presLayoutVars>
      </dgm:prSet>
      <dgm:spPr/>
    </dgm:pt>
    <dgm:pt modelId="{FDDE7A2A-4448-424F-945D-430A6783DF41}" type="pres">
      <dgm:prSet presAssocID="{3A08D3B8-017C-904E-9326-0A817A303B28}" presName="rootConnector" presStyleLbl="node4" presStyleIdx="5" presStyleCnt="6"/>
      <dgm:spPr/>
    </dgm:pt>
    <dgm:pt modelId="{8BF9ED70-C86F-754B-9F05-E1FCB6784B6C}" type="pres">
      <dgm:prSet presAssocID="{3A08D3B8-017C-904E-9326-0A817A303B28}" presName="hierChild4" presStyleCnt="0"/>
      <dgm:spPr/>
    </dgm:pt>
    <dgm:pt modelId="{FE9B5826-6153-3244-B487-948AF3BC0217}" type="pres">
      <dgm:prSet presAssocID="{3A08D3B8-017C-904E-9326-0A817A303B28}" presName="hierChild5" presStyleCnt="0"/>
      <dgm:spPr/>
    </dgm:pt>
    <dgm:pt modelId="{EC404C7A-7750-314E-A930-83F362699FA4}" type="pres">
      <dgm:prSet presAssocID="{4CC48C7F-5A67-C542-BC61-52BF8E5AEF28}" presName="hierChild5" presStyleCnt="0"/>
      <dgm:spPr/>
    </dgm:pt>
    <dgm:pt modelId="{E3379A7B-6479-EC44-80D2-4163D6B5CED2}" type="pres">
      <dgm:prSet presAssocID="{1D9F98D7-0529-F04D-B72A-B92B78AC6BCA}" presName="hierChild5" presStyleCnt="0"/>
      <dgm:spPr/>
    </dgm:pt>
    <dgm:pt modelId="{8E8555A8-BDC4-5945-A9A8-2653AC38BF71}" type="pres">
      <dgm:prSet presAssocID="{3CC9A4B2-DBC5-EA40-B086-1E6AFEEBB8AA}" presName="Name37" presStyleLbl="parChTrans1D2" presStyleIdx="1" presStyleCnt="8"/>
      <dgm:spPr/>
    </dgm:pt>
    <dgm:pt modelId="{38B9A26B-052F-9948-8311-A0B46B69AA7E}" type="pres">
      <dgm:prSet presAssocID="{9A4F40F6-1549-3347-B89F-4B8B9D7CB67C}" presName="hierRoot2" presStyleCnt="0">
        <dgm:presLayoutVars>
          <dgm:hierBranch val="init"/>
        </dgm:presLayoutVars>
      </dgm:prSet>
      <dgm:spPr/>
    </dgm:pt>
    <dgm:pt modelId="{D7C83751-36A2-944C-B9E5-356AE2015602}" type="pres">
      <dgm:prSet presAssocID="{9A4F40F6-1549-3347-B89F-4B8B9D7CB67C}" presName="rootComposite" presStyleCnt="0"/>
      <dgm:spPr/>
    </dgm:pt>
    <dgm:pt modelId="{91718A68-EEC4-DF48-81CF-A87AB80A7384}" type="pres">
      <dgm:prSet presAssocID="{9A4F40F6-1549-3347-B89F-4B8B9D7CB67C}" presName="rootText" presStyleLbl="node2" presStyleIdx="1" presStyleCnt="7">
        <dgm:presLayoutVars>
          <dgm:chPref val="3"/>
        </dgm:presLayoutVars>
      </dgm:prSet>
      <dgm:spPr/>
    </dgm:pt>
    <dgm:pt modelId="{A0BBACB2-922F-7245-BAFF-ADDC02569AAC}" type="pres">
      <dgm:prSet presAssocID="{9A4F40F6-1549-3347-B89F-4B8B9D7CB67C}" presName="rootConnector" presStyleLbl="node2" presStyleIdx="1" presStyleCnt="7"/>
      <dgm:spPr/>
    </dgm:pt>
    <dgm:pt modelId="{753E9A47-DB36-FA44-8D12-251F78336F97}" type="pres">
      <dgm:prSet presAssocID="{9A4F40F6-1549-3347-B89F-4B8B9D7CB67C}" presName="hierChild4" presStyleCnt="0"/>
      <dgm:spPr/>
    </dgm:pt>
    <dgm:pt modelId="{AC6E8204-B7B2-1A49-BFD3-924522958463}" type="pres">
      <dgm:prSet presAssocID="{9A4F40F6-1549-3347-B89F-4B8B9D7CB67C}" presName="hierChild5" presStyleCnt="0"/>
      <dgm:spPr/>
    </dgm:pt>
    <dgm:pt modelId="{D7930338-E578-9848-881B-38939D9A148A}" type="pres">
      <dgm:prSet presAssocID="{EC536CC5-0DEE-8847-A5B2-67E6CB841920}" presName="Name37" presStyleLbl="parChTrans1D2" presStyleIdx="2" presStyleCnt="8"/>
      <dgm:spPr/>
    </dgm:pt>
    <dgm:pt modelId="{76B10249-B29F-9946-B579-73A08600255C}" type="pres">
      <dgm:prSet presAssocID="{9083ECE6-AD70-6E45-ADE5-1FF78557BFDF}" presName="hierRoot2" presStyleCnt="0">
        <dgm:presLayoutVars>
          <dgm:hierBranch val="init"/>
        </dgm:presLayoutVars>
      </dgm:prSet>
      <dgm:spPr/>
    </dgm:pt>
    <dgm:pt modelId="{E6F4E161-9274-6C45-B3FF-6EC6D3F3F528}" type="pres">
      <dgm:prSet presAssocID="{9083ECE6-AD70-6E45-ADE5-1FF78557BFDF}" presName="rootComposite" presStyleCnt="0"/>
      <dgm:spPr/>
    </dgm:pt>
    <dgm:pt modelId="{22D99103-434E-144B-AFD0-6282FE6594CF}" type="pres">
      <dgm:prSet presAssocID="{9083ECE6-AD70-6E45-ADE5-1FF78557BFDF}" presName="rootText" presStyleLbl="node2" presStyleIdx="2" presStyleCnt="7">
        <dgm:presLayoutVars>
          <dgm:chPref val="3"/>
        </dgm:presLayoutVars>
      </dgm:prSet>
      <dgm:spPr/>
    </dgm:pt>
    <dgm:pt modelId="{97041900-FD24-FE48-A972-5E8309A40A26}" type="pres">
      <dgm:prSet presAssocID="{9083ECE6-AD70-6E45-ADE5-1FF78557BFDF}" presName="rootConnector" presStyleLbl="node2" presStyleIdx="2" presStyleCnt="7"/>
      <dgm:spPr/>
    </dgm:pt>
    <dgm:pt modelId="{D2D783B7-10FE-AF45-B5B2-4491CBD2DB45}" type="pres">
      <dgm:prSet presAssocID="{9083ECE6-AD70-6E45-ADE5-1FF78557BFDF}" presName="hierChild4" presStyleCnt="0"/>
      <dgm:spPr/>
    </dgm:pt>
    <dgm:pt modelId="{6604164D-62C5-F44D-94CE-5C1D19421256}" type="pres">
      <dgm:prSet presAssocID="{9083ECE6-AD70-6E45-ADE5-1FF78557BFDF}" presName="hierChild5" presStyleCnt="0"/>
      <dgm:spPr/>
    </dgm:pt>
    <dgm:pt modelId="{AD95C107-C1EE-444C-9C2D-5AE960BEF170}" type="pres">
      <dgm:prSet presAssocID="{FC1BAB13-0973-0F4D-8917-7E7CDAC88DC7}" presName="Name37" presStyleLbl="parChTrans1D2" presStyleIdx="3" presStyleCnt="8"/>
      <dgm:spPr/>
    </dgm:pt>
    <dgm:pt modelId="{00C32E35-8FB9-194D-BD6F-4EF6BD076A7B}" type="pres">
      <dgm:prSet presAssocID="{43C5B659-BF4A-6C47-AE6F-C46997967F56}" presName="hierRoot2" presStyleCnt="0">
        <dgm:presLayoutVars>
          <dgm:hierBranch val="init"/>
        </dgm:presLayoutVars>
      </dgm:prSet>
      <dgm:spPr/>
    </dgm:pt>
    <dgm:pt modelId="{468A332C-090A-D847-9F74-C02AD48ACBDF}" type="pres">
      <dgm:prSet presAssocID="{43C5B659-BF4A-6C47-AE6F-C46997967F56}" presName="rootComposite" presStyleCnt="0"/>
      <dgm:spPr/>
    </dgm:pt>
    <dgm:pt modelId="{025BE153-3A5E-7641-AD9B-708688EC6890}" type="pres">
      <dgm:prSet presAssocID="{43C5B659-BF4A-6C47-AE6F-C46997967F56}" presName="rootText" presStyleLbl="node2" presStyleIdx="3" presStyleCnt="7">
        <dgm:presLayoutVars>
          <dgm:chPref val="3"/>
        </dgm:presLayoutVars>
      </dgm:prSet>
      <dgm:spPr/>
    </dgm:pt>
    <dgm:pt modelId="{C4B51A79-3995-F749-B0BE-4400008BF752}" type="pres">
      <dgm:prSet presAssocID="{43C5B659-BF4A-6C47-AE6F-C46997967F56}" presName="rootConnector" presStyleLbl="node2" presStyleIdx="3" presStyleCnt="7"/>
      <dgm:spPr/>
    </dgm:pt>
    <dgm:pt modelId="{CA8E5F98-C81A-CE4A-B53C-8D2B25A30B14}" type="pres">
      <dgm:prSet presAssocID="{43C5B659-BF4A-6C47-AE6F-C46997967F56}" presName="hierChild4" presStyleCnt="0"/>
      <dgm:spPr/>
    </dgm:pt>
    <dgm:pt modelId="{7B5B90FF-C9F3-2548-A095-4DDB2B3D2568}" type="pres">
      <dgm:prSet presAssocID="{39D2F92D-4011-374C-AD7F-547058CC938B}" presName="Name37" presStyleLbl="parChTrans1D3" presStyleIdx="3" presStyleCnt="14"/>
      <dgm:spPr/>
    </dgm:pt>
    <dgm:pt modelId="{37654CAF-2333-1F4C-94BD-E842856CAFF4}" type="pres">
      <dgm:prSet presAssocID="{D4BEFC26-BD7C-D64B-B2DC-B1255F5ACFD8}" presName="hierRoot2" presStyleCnt="0">
        <dgm:presLayoutVars>
          <dgm:hierBranch val="init"/>
        </dgm:presLayoutVars>
      </dgm:prSet>
      <dgm:spPr/>
    </dgm:pt>
    <dgm:pt modelId="{410C843E-F7D0-6D45-A5E7-3643CC0E1F23}" type="pres">
      <dgm:prSet presAssocID="{D4BEFC26-BD7C-D64B-B2DC-B1255F5ACFD8}" presName="rootComposite" presStyleCnt="0"/>
      <dgm:spPr/>
    </dgm:pt>
    <dgm:pt modelId="{8AFF1F19-6043-A246-831E-2F96CE8C90B1}" type="pres">
      <dgm:prSet presAssocID="{D4BEFC26-BD7C-D64B-B2DC-B1255F5ACFD8}" presName="rootText" presStyleLbl="node3" presStyleIdx="3" presStyleCnt="14">
        <dgm:presLayoutVars>
          <dgm:chPref val="3"/>
        </dgm:presLayoutVars>
      </dgm:prSet>
      <dgm:spPr/>
      <dgm:t>
        <a:bodyPr/>
        <a:lstStyle/>
        <a:p>
          <a:endParaRPr lang="en-US"/>
        </a:p>
      </dgm:t>
    </dgm:pt>
    <dgm:pt modelId="{177D8C8D-7D6D-CA43-AEB3-9B87F7BBC8EF}" type="pres">
      <dgm:prSet presAssocID="{D4BEFC26-BD7C-D64B-B2DC-B1255F5ACFD8}" presName="rootConnector" presStyleLbl="node3" presStyleIdx="3" presStyleCnt="14"/>
      <dgm:spPr/>
    </dgm:pt>
    <dgm:pt modelId="{112AD935-5CE6-094E-8FFE-67BE02EB9B4E}" type="pres">
      <dgm:prSet presAssocID="{D4BEFC26-BD7C-D64B-B2DC-B1255F5ACFD8}" presName="hierChild4" presStyleCnt="0"/>
      <dgm:spPr/>
    </dgm:pt>
    <dgm:pt modelId="{19591E26-E28A-104E-9A29-C3EAB574E2E4}" type="pres">
      <dgm:prSet presAssocID="{D4BEFC26-BD7C-D64B-B2DC-B1255F5ACFD8}" presName="hierChild5" presStyleCnt="0"/>
      <dgm:spPr/>
    </dgm:pt>
    <dgm:pt modelId="{40CAFA8D-EB6F-7E4E-A93A-21E79FD0C080}" type="pres">
      <dgm:prSet presAssocID="{FA7447AE-398D-164E-B0C0-02B8AF0015F6}" presName="Name37" presStyleLbl="parChTrans1D3" presStyleIdx="4" presStyleCnt="14"/>
      <dgm:spPr/>
    </dgm:pt>
    <dgm:pt modelId="{1D8D9528-7557-CE46-A645-87A061E77520}" type="pres">
      <dgm:prSet presAssocID="{39A9E142-DA59-B341-B408-CFD8F02D6786}" presName="hierRoot2" presStyleCnt="0">
        <dgm:presLayoutVars>
          <dgm:hierBranch val="init"/>
        </dgm:presLayoutVars>
      </dgm:prSet>
      <dgm:spPr/>
    </dgm:pt>
    <dgm:pt modelId="{16D5E7F7-BA66-ED49-82F0-6CE36DD72EE4}" type="pres">
      <dgm:prSet presAssocID="{39A9E142-DA59-B341-B408-CFD8F02D6786}" presName="rootComposite" presStyleCnt="0"/>
      <dgm:spPr/>
    </dgm:pt>
    <dgm:pt modelId="{7604FF5E-C911-4441-B7C9-167A9B696B87}" type="pres">
      <dgm:prSet presAssocID="{39A9E142-DA59-B341-B408-CFD8F02D6786}" presName="rootText" presStyleLbl="node3" presStyleIdx="4" presStyleCnt="14">
        <dgm:presLayoutVars>
          <dgm:chPref val="3"/>
        </dgm:presLayoutVars>
      </dgm:prSet>
      <dgm:spPr/>
    </dgm:pt>
    <dgm:pt modelId="{DF39C11E-7D19-0A4F-BFC4-B6D1A5408428}" type="pres">
      <dgm:prSet presAssocID="{39A9E142-DA59-B341-B408-CFD8F02D6786}" presName="rootConnector" presStyleLbl="node3" presStyleIdx="4" presStyleCnt="14"/>
      <dgm:spPr/>
    </dgm:pt>
    <dgm:pt modelId="{59248B78-EB49-7C43-A798-D8AC8D893068}" type="pres">
      <dgm:prSet presAssocID="{39A9E142-DA59-B341-B408-CFD8F02D6786}" presName="hierChild4" presStyleCnt="0"/>
      <dgm:spPr/>
    </dgm:pt>
    <dgm:pt modelId="{95A90FB3-EC0C-0A49-931B-820DF9D0130C}" type="pres">
      <dgm:prSet presAssocID="{39A9E142-DA59-B341-B408-CFD8F02D6786}" presName="hierChild5" presStyleCnt="0"/>
      <dgm:spPr/>
    </dgm:pt>
    <dgm:pt modelId="{CE8F8A74-B5DE-3F4C-AE65-45821DA7E36D}" type="pres">
      <dgm:prSet presAssocID="{43C5B659-BF4A-6C47-AE6F-C46997967F56}" presName="hierChild5" presStyleCnt="0"/>
      <dgm:spPr/>
    </dgm:pt>
    <dgm:pt modelId="{F30B7F35-0132-664D-A972-0406CF8853E1}" type="pres">
      <dgm:prSet presAssocID="{E095AD7F-2DC3-5F44-BE77-7651FC471696}" presName="Name37" presStyleLbl="parChTrans1D2" presStyleIdx="4" presStyleCnt="8"/>
      <dgm:spPr/>
    </dgm:pt>
    <dgm:pt modelId="{1DD36418-7730-984D-BA6B-6BFBB7F93073}" type="pres">
      <dgm:prSet presAssocID="{2104386D-44A4-C04E-A30F-566036E26F43}" presName="hierRoot2" presStyleCnt="0">
        <dgm:presLayoutVars>
          <dgm:hierBranch val="init"/>
        </dgm:presLayoutVars>
      </dgm:prSet>
      <dgm:spPr/>
    </dgm:pt>
    <dgm:pt modelId="{636465A9-394F-634B-8942-54B8FC7EA1C8}" type="pres">
      <dgm:prSet presAssocID="{2104386D-44A4-C04E-A30F-566036E26F43}" presName="rootComposite" presStyleCnt="0"/>
      <dgm:spPr/>
    </dgm:pt>
    <dgm:pt modelId="{F1136E42-41AA-3548-A956-43CE24EFAE77}" type="pres">
      <dgm:prSet presAssocID="{2104386D-44A4-C04E-A30F-566036E26F43}" presName="rootText" presStyleLbl="node2" presStyleIdx="4" presStyleCnt="7">
        <dgm:presLayoutVars>
          <dgm:chPref val="3"/>
        </dgm:presLayoutVars>
      </dgm:prSet>
      <dgm:spPr/>
    </dgm:pt>
    <dgm:pt modelId="{1951063B-3864-F841-A8E2-3C173E09CF7D}" type="pres">
      <dgm:prSet presAssocID="{2104386D-44A4-C04E-A30F-566036E26F43}" presName="rootConnector" presStyleLbl="node2" presStyleIdx="4" presStyleCnt="7"/>
      <dgm:spPr/>
    </dgm:pt>
    <dgm:pt modelId="{3F426632-C0BC-0541-9D27-C83D8E061BEE}" type="pres">
      <dgm:prSet presAssocID="{2104386D-44A4-C04E-A30F-566036E26F43}" presName="hierChild4" presStyleCnt="0"/>
      <dgm:spPr/>
    </dgm:pt>
    <dgm:pt modelId="{76E3DE4F-7109-524B-980A-91E7066F5B20}" type="pres">
      <dgm:prSet presAssocID="{E9C82651-579B-7C4F-B272-0071F930205D}" presName="Name37" presStyleLbl="parChTrans1D3" presStyleIdx="5" presStyleCnt="14"/>
      <dgm:spPr/>
    </dgm:pt>
    <dgm:pt modelId="{38FC1A77-5F2E-384C-B579-5DDAFDA73525}" type="pres">
      <dgm:prSet presAssocID="{F7D24483-5806-0D46-92FC-C0C542C58F79}" presName="hierRoot2" presStyleCnt="0">
        <dgm:presLayoutVars>
          <dgm:hierBranch val="init"/>
        </dgm:presLayoutVars>
      </dgm:prSet>
      <dgm:spPr/>
    </dgm:pt>
    <dgm:pt modelId="{8A9366DC-BBC6-6446-9B20-14DE41908A57}" type="pres">
      <dgm:prSet presAssocID="{F7D24483-5806-0D46-92FC-C0C542C58F79}" presName="rootComposite" presStyleCnt="0"/>
      <dgm:spPr/>
    </dgm:pt>
    <dgm:pt modelId="{BDEF30F2-EB51-6741-9235-DD573ABD2761}" type="pres">
      <dgm:prSet presAssocID="{F7D24483-5806-0D46-92FC-C0C542C58F79}" presName="rootText" presStyleLbl="node3" presStyleIdx="5" presStyleCnt="14">
        <dgm:presLayoutVars>
          <dgm:chPref val="3"/>
        </dgm:presLayoutVars>
      </dgm:prSet>
      <dgm:spPr/>
      <dgm:t>
        <a:bodyPr/>
        <a:lstStyle/>
        <a:p>
          <a:endParaRPr lang="en-US"/>
        </a:p>
      </dgm:t>
    </dgm:pt>
    <dgm:pt modelId="{2B3A1058-D930-F943-9B09-99CEC57C88E0}" type="pres">
      <dgm:prSet presAssocID="{F7D24483-5806-0D46-92FC-C0C542C58F79}" presName="rootConnector" presStyleLbl="node3" presStyleIdx="5" presStyleCnt="14"/>
      <dgm:spPr/>
    </dgm:pt>
    <dgm:pt modelId="{76E0C9E9-3CC3-AE4C-BCB2-11C33052E77D}" type="pres">
      <dgm:prSet presAssocID="{F7D24483-5806-0D46-92FC-C0C542C58F79}" presName="hierChild4" presStyleCnt="0"/>
      <dgm:spPr/>
    </dgm:pt>
    <dgm:pt modelId="{E826771C-B335-B643-9E36-F8BF35D60A34}" type="pres">
      <dgm:prSet presAssocID="{F7D24483-5806-0D46-92FC-C0C542C58F79}" presName="hierChild5" presStyleCnt="0"/>
      <dgm:spPr/>
    </dgm:pt>
    <dgm:pt modelId="{C6A6E449-EB1F-B649-B2A3-5935637E25E2}" type="pres">
      <dgm:prSet presAssocID="{0F102AC1-3F30-1642-A39D-AB341493CC58}" presName="Name37" presStyleLbl="parChTrans1D3" presStyleIdx="6" presStyleCnt="14"/>
      <dgm:spPr/>
    </dgm:pt>
    <dgm:pt modelId="{2236BA12-674B-2F4E-BEF9-4C6B85A22539}" type="pres">
      <dgm:prSet presAssocID="{B793EBCB-FA22-2C4E-91BA-2EAA303AE2AD}" presName="hierRoot2" presStyleCnt="0">
        <dgm:presLayoutVars>
          <dgm:hierBranch val="init"/>
        </dgm:presLayoutVars>
      </dgm:prSet>
      <dgm:spPr/>
    </dgm:pt>
    <dgm:pt modelId="{5FC83A61-3A2E-574D-8A8F-E1844F92B95B}" type="pres">
      <dgm:prSet presAssocID="{B793EBCB-FA22-2C4E-91BA-2EAA303AE2AD}" presName="rootComposite" presStyleCnt="0"/>
      <dgm:spPr/>
    </dgm:pt>
    <dgm:pt modelId="{945A81CE-A662-5B4A-8820-6B7FD9D4DD75}" type="pres">
      <dgm:prSet presAssocID="{B793EBCB-FA22-2C4E-91BA-2EAA303AE2AD}" presName="rootText" presStyleLbl="node3" presStyleIdx="6" presStyleCnt="14">
        <dgm:presLayoutVars>
          <dgm:chPref val="3"/>
        </dgm:presLayoutVars>
      </dgm:prSet>
      <dgm:spPr/>
    </dgm:pt>
    <dgm:pt modelId="{8A110E16-F8C1-B74B-A0DA-DD574CCCE7EE}" type="pres">
      <dgm:prSet presAssocID="{B793EBCB-FA22-2C4E-91BA-2EAA303AE2AD}" presName="rootConnector" presStyleLbl="node3" presStyleIdx="6" presStyleCnt="14"/>
      <dgm:spPr/>
    </dgm:pt>
    <dgm:pt modelId="{F79583CE-ECBB-AF45-9224-5882A2ACE362}" type="pres">
      <dgm:prSet presAssocID="{B793EBCB-FA22-2C4E-91BA-2EAA303AE2AD}" presName="hierChild4" presStyleCnt="0"/>
      <dgm:spPr/>
    </dgm:pt>
    <dgm:pt modelId="{361A032F-6B2B-8745-8F39-525C8AE8A282}" type="pres">
      <dgm:prSet presAssocID="{B793EBCB-FA22-2C4E-91BA-2EAA303AE2AD}" presName="hierChild5" presStyleCnt="0"/>
      <dgm:spPr/>
    </dgm:pt>
    <dgm:pt modelId="{19A5555F-3CA6-C743-BDA7-83D2533BC15C}" type="pres">
      <dgm:prSet presAssocID="{59C68525-4683-2640-9190-C57DFEC8B1DC}" presName="Name37" presStyleLbl="parChTrans1D3" presStyleIdx="7" presStyleCnt="14"/>
      <dgm:spPr/>
    </dgm:pt>
    <dgm:pt modelId="{1FFD2BAA-6262-A045-A00A-54B52D0367BE}" type="pres">
      <dgm:prSet presAssocID="{ED879D07-220F-414F-913B-8BDBD60F5D60}" presName="hierRoot2" presStyleCnt="0">
        <dgm:presLayoutVars>
          <dgm:hierBranch val="init"/>
        </dgm:presLayoutVars>
      </dgm:prSet>
      <dgm:spPr/>
    </dgm:pt>
    <dgm:pt modelId="{0E748AFC-F2FF-9846-99F9-4B0FC1108DDF}" type="pres">
      <dgm:prSet presAssocID="{ED879D07-220F-414F-913B-8BDBD60F5D60}" presName="rootComposite" presStyleCnt="0"/>
      <dgm:spPr/>
    </dgm:pt>
    <dgm:pt modelId="{FFBCE108-B7DA-6D43-A02D-BE19D3AF5E85}" type="pres">
      <dgm:prSet presAssocID="{ED879D07-220F-414F-913B-8BDBD60F5D60}" presName="rootText" presStyleLbl="node3" presStyleIdx="7" presStyleCnt="14">
        <dgm:presLayoutVars>
          <dgm:chPref val="3"/>
        </dgm:presLayoutVars>
      </dgm:prSet>
      <dgm:spPr/>
    </dgm:pt>
    <dgm:pt modelId="{03508C9F-EDDA-FA42-82CC-F46597CD9467}" type="pres">
      <dgm:prSet presAssocID="{ED879D07-220F-414F-913B-8BDBD60F5D60}" presName="rootConnector" presStyleLbl="node3" presStyleIdx="7" presStyleCnt="14"/>
      <dgm:spPr/>
    </dgm:pt>
    <dgm:pt modelId="{DE16BFDC-B554-A94B-8064-B19C02EA1457}" type="pres">
      <dgm:prSet presAssocID="{ED879D07-220F-414F-913B-8BDBD60F5D60}" presName="hierChild4" presStyleCnt="0"/>
      <dgm:spPr/>
    </dgm:pt>
    <dgm:pt modelId="{050067EB-0599-484D-B984-6B9106AD7DD8}" type="pres">
      <dgm:prSet presAssocID="{ED879D07-220F-414F-913B-8BDBD60F5D60}" presName="hierChild5" presStyleCnt="0"/>
      <dgm:spPr/>
    </dgm:pt>
    <dgm:pt modelId="{A3D597A6-4E74-764D-9834-4E345860ED02}" type="pres">
      <dgm:prSet presAssocID="{2104386D-44A4-C04E-A30F-566036E26F43}" presName="hierChild5" presStyleCnt="0"/>
      <dgm:spPr/>
    </dgm:pt>
    <dgm:pt modelId="{E5A173D4-4F45-D743-AE6F-605E7E65C106}" type="pres">
      <dgm:prSet presAssocID="{E26EA954-25B9-7447-9417-CD4E2679D0DB}" presName="Name37" presStyleLbl="parChTrans1D2" presStyleIdx="5" presStyleCnt="8"/>
      <dgm:spPr/>
    </dgm:pt>
    <dgm:pt modelId="{9ACC902A-8486-4C47-B773-18A9350DAD6C}" type="pres">
      <dgm:prSet presAssocID="{63BA54E7-7A7B-3247-8C4C-6D29AD2C406A}" presName="hierRoot2" presStyleCnt="0">
        <dgm:presLayoutVars>
          <dgm:hierBranch val="init"/>
        </dgm:presLayoutVars>
      </dgm:prSet>
      <dgm:spPr/>
    </dgm:pt>
    <dgm:pt modelId="{987FD821-EAA3-3349-8980-4933CB64E68C}" type="pres">
      <dgm:prSet presAssocID="{63BA54E7-7A7B-3247-8C4C-6D29AD2C406A}" presName="rootComposite" presStyleCnt="0"/>
      <dgm:spPr/>
    </dgm:pt>
    <dgm:pt modelId="{31A7660B-6C08-E94D-96AF-0034AFD87DC3}" type="pres">
      <dgm:prSet presAssocID="{63BA54E7-7A7B-3247-8C4C-6D29AD2C406A}" presName="rootText" presStyleLbl="node2" presStyleIdx="5" presStyleCnt="7">
        <dgm:presLayoutVars>
          <dgm:chPref val="3"/>
        </dgm:presLayoutVars>
      </dgm:prSet>
      <dgm:spPr/>
    </dgm:pt>
    <dgm:pt modelId="{85050E25-11F0-E348-8730-5FBEB29C8874}" type="pres">
      <dgm:prSet presAssocID="{63BA54E7-7A7B-3247-8C4C-6D29AD2C406A}" presName="rootConnector" presStyleLbl="node2" presStyleIdx="5" presStyleCnt="7"/>
      <dgm:spPr/>
    </dgm:pt>
    <dgm:pt modelId="{E4AE944D-7DBD-8D42-8AB4-B7FFC70D0C33}" type="pres">
      <dgm:prSet presAssocID="{63BA54E7-7A7B-3247-8C4C-6D29AD2C406A}" presName="hierChild4" presStyleCnt="0"/>
      <dgm:spPr/>
    </dgm:pt>
    <dgm:pt modelId="{6D9FBB06-4492-A24D-B4BD-1B28CEF31C43}" type="pres">
      <dgm:prSet presAssocID="{436A9940-F9F7-4447-9E23-CF5A37EF5309}" presName="Name37" presStyleLbl="parChTrans1D3" presStyleIdx="8" presStyleCnt="14"/>
      <dgm:spPr/>
    </dgm:pt>
    <dgm:pt modelId="{D3335506-322B-A942-AC2B-692987544E2F}" type="pres">
      <dgm:prSet presAssocID="{0DE0F33C-21BE-8146-83C3-10BFB40AF516}" presName="hierRoot2" presStyleCnt="0">
        <dgm:presLayoutVars>
          <dgm:hierBranch val="init"/>
        </dgm:presLayoutVars>
      </dgm:prSet>
      <dgm:spPr/>
    </dgm:pt>
    <dgm:pt modelId="{649752D1-C10A-0547-82AD-7AA938218803}" type="pres">
      <dgm:prSet presAssocID="{0DE0F33C-21BE-8146-83C3-10BFB40AF516}" presName="rootComposite" presStyleCnt="0"/>
      <dgm:spPr/>
    </dgm:pt>
    <dgm:pt modelId="{92643E2C-E058-F947-B778-D80469B06B03}" type="pres">
      <dgm:prSet presAssocID="{0DE0F33C-21BE-8146-83C3-10BFB40AF516}" presName="rootText" presStyleLbl="node3" presStyleIdx="8" presStyleCnt="14">
        <dgm:presLayoutVars>
          <dgm:chPref val="3"/>
        </dgm:presLayoutVars>
      </dgm:prSet>
      <dgm:spPr/>
      <dgm:t>
        <a:bodyPr/>
        <a:lstStyle/>
        <a:p>
          <a:endParaRPr lang="en-US"/>
        </a:p>
      </dgm:t>
    </dgm:pt>
    <dgm:pt modelId="{5CD9D10A-59B1-F54F-B3A8-2E59D62537FA}" type="pres">
      <dgm:prSet presAssocID="{0DE0F33C-21BE-8146-83C3-10BFB40AF516}" presName="rootConnector" presStyleLbl="node3" presStyleIdx="8" presStyleCnt="14"/>
      <dgm:spPr/>
    </dgm:pt>
    <dgm:pt modelId="{737FFAFC-4130-984D-A0C1-94DCD4399E1B}" type="pres">
      <dgm:prSet presAssocID="{0DE0F33C-21BE-8146-83C3-10BFB40AF516}" presName="hierChild4" presStyleCnt="0"/>
      <dgm:spPr/>
    </dgm:pt>
    <dgm:pt modelId="{8CA8BA69-B0DF-2C44-988F-AE40B69FFAE9}" type="pres">
      <dgm:prSet presAssocID="{0DE0F33C-21BE-8146-83C3-10BFB40AF516}" presName="hierChild5" presStyleCnt="0"/>
      <dgm:spPr/>
    </dgm:pt>
    <dgm:pt modelId="{E9B7227A-B188-E242-970B-3E58A5D6DAB8}" type="pres">
      <dgm:prSet presAssocID="{42F032EA-82D9-E24A-8D5F-5542E026B752}" presName="Name37" presStyleLbl="parChTrans1D3" presStyleIdx="9" presStyleCnt="14"/>
      <dgm:spPr/>
    </dgm:pt>
    <dgm:pt modelId="{19A0CE07-20D9-8045-93B1-06014CB36292}" type="pres">
      <dgm:prSet presAssocID="{56404359-BE59-C44E-99D9-47681F5FBC1D}" presName="hierRoot2" presStyleCnt="0">
        <dgm:presLayoutVars>
          <dgm:hierBranch val="init"/>
        </dgm:presLayoutVars>
      </dgm:prSet>
      <dgm:spPr/>
    </dgm:pt>
    <dgm:pt modelId="{403DD5C2-7554-9A44-83C1-42BB498EDBFE}" type="pres">
      <dgm:prSet presAssocID="{56404359-BE59-C44E-99D9-47681F5FBC1D}" presName="rootComposite" presStyleCnt="0"/>
      <dgm:spPr/>
    </dgm:pt>
    <dgm:pt modelId="{00845B18-F6EB-DE40-88F3-91C5CEDD42C2}" type="pres">
      <dgm:prSet presAssocID="{56404359-BE59-C44E-99D9-47681F5FBC1D}" presName="rootText" presStyleLbl="node3" presStyleIdx="9" presStyleCnt="14">
        <dgm:presLayoutVars>
          <dgm:chPref val="3"/>
        </dgm:presLayoutVars>
      </dgm:prSet>
      <dgm:spPr/>
    </dgm:pt>
    <dgm:pt modelId="{19C92194-ECC2-814F-8FDF-08BA5F27DA31}" type="pres">
      <dgm:prSet presAssocID="{56404359-BE59-C44E-99D9-47681F5FBC1D}" presName="rootConnector" presStyleLbl="node3" presStyleIdx="9" presStyleCnt="14"/>
      <dgm:spPr/>
    </dgm:pt>
    <dgm:pt modelId="{2C9E2C1F-7EDB-E24C-9C52-86EC42EB8A54}" type="pres">
      <dgm:prSet presAssocID="{56404359-BE59-C44E-99D9-47681F5FBC1D}" presName="hierChild4" presStyleCnt="0"/>
      <dgm:spPr/>
    </dgm:pt>
    <dgm:pt modelId="{700B953D-E234-544C-B19C-FFBBC3310058}" type="pres">
      <dgm:prSet presAssocID="{56404359-BE59-C44E-99D9-47681F5FBC1D}" presName="hierChild5" presStyleCnt="0"/>
      <dgm:spPr/>
    </dgm:pt>
    <dgm:pt modelId="{539FDF50-9B2D-AC4A-9A6E-25B9E6C1DDEF}" type="pres">
      <dgm:prSet presAssocID="{F1BC9FBA-2BEB-704D-A2B2-30EE4D7F3437}" presName="Name37" presStyleLbl="parChTrans1D3" presStyleIdx="10" presStyleCnt="14"/>
      <dgm:spPr/>
    </dgm:pt>
    <dgm:pt modelId="{5AFD6734-6434-EE44-965F-20CE1A9AFEA9}" type="pres">
      <dgm:prSet presAssocID="{D9E87F55-966C-A44D-B9AB-2FFD20C47C0F}" presName="hierRoot2" presStyleCnt="0">
        <dgm:presLayoutVars>
          <dgm:hierBranch val="init"/>
        </dgm:presLayoutVars>
      </dgm:prSet>
      <dgm:spPr/>
    </dgm:pt>
    <dgm:pt modelId="{30A087AD-8E32-2948-ACC4-0BD00CEDE96A}" type="pres">
      <dgm:prSet presAssocID="{D9E87F55-966C-A44D-B9AB-2FFD20C47C0F}" presName="rootComposite" presStyleCnt="0"/>
      <dgm:spPr/>
    </dgm:pt>
    <dgm:pt modelId="{C43C2BE7-EA07-5C48-9D23-2FCBBF9DAE3B}" type="pres">
      <dgm:prSet presAssocID="{D9E87F55-966C-A44D-B9AB-2FFD20C47C0F}" presName="rootText" presStyleLbl="node3" presStyleIdx="10" presStyleCnt="14">
        <dgm:presLayoutVars>
          <dgm:chPref val="3"/>
        </dgm:presLayoutVars>
      </dgm:prSet>
      <dgm:spPr/>
    </dgm:pt>
    <dgm:pt modelId="{F743B3F6-09AD-074B-8574-83D77694BD27}" type="pres">
      <dgm:prSet presAssocID="{D9E87F55-966C-A44D-B9AB-2FFD20C47C0F}" presName="rootConnector" presStyleLbl="node3" presStyleIdx="10" presStyleCnt="14"/>
      <dgm:spPr/>
    </dgm:pt>
    <dgm:pt modelId="{F7148231-5F24-0842-A45A-7596CD525820}" type="pres">
      <dgm:prSet presAssocID="{D9E87F55-966C-A44D-B9AB-2FFD20C47C0F}" presName="hierChild4" presStyleCnt="0"/>
      <dgm:spPr/>
    </dgm:pt>
    <dgm:pt modelId="{25E6248A-AB27-9146-AA26-82D495EBA3F0}" type="pres">
      <dgm:prSet presAssocID="{D9E87F55-966C-A44D-B9AB-2FFD20C47C0F}" presName="hierChild5" presStyleCnt="0"/>
      <dgm:spPr/>
    </dgm:pt>
    <dgm:pt modelId="{72FDE71F-F49C-2845-A509-F03E29E2ED19}" type="pres">
      <dgm:prSet presAssocID="{5E601CCB-2D91-8C4D-9CEF-E952353BFB96}" presName="Name37" presStyleLbl="parChTrans1D3" presStyleIdx="11" presStyleCnt="14"/>
      <dgm:spPr/>
    </dgm:pt>
    <dgm:pt modelId="{0BF032B1-136D-2D4B-BC52-ADFCBE6596F1}" type="pres">
      <dgm:prSet presAssocID="{0A82277F-436A-BF41-97E8-20750EFB2ADE}" presName="hierRoot2" presStyleCnt="0">
        <dgm:presLayoutVars>
          <dgm:hierBranch val="init"/>
        </dgm:presLayoutVars>
      </dgm:prSet>
      <dgm:spPr/>
    </dgm:pt>
    <dgm:pt modelId="{948E2115-0968-AD4B-9242-DFB81733513B}" type="pres">
      <dgm:prSet presAssocID="{0A82277F-436A-BF41-97E8-20750EFB2ADE}" presName="rootComposite" presStyleCnt="0"/>
      <dgm:spPr/>
    </dgm:pt>
    <dgm:pt modelId="{A4F15E0A-8A68-1441-9DD8-E6890714DB73}" type="pres">
      <dgm:prSet presAssocID="{0A82277F-436A-BF41-97E8-20750EFB2ADE}" presName="rootText" presStyleLbl="node3" presStyleIdx="11" presStyleCnt="14">
        <dgm:presLayoutVars>
          <dgm:chPref val="3"/>
        </dgm:presLayoutVars>
      </dgm:prSet>
      <dgm:spPr/>
    </dgm:pt>
    <dgm:pt modelId="{9CDBC25B-4A58-9C47-A336-46EA9BB27578}" type="pres">
      <dgm:prSet presAssocID="{0A82277F-436A-BF41-97E8-20750EFB2ADE}" presName="rootConnector" presStyleLbl="node3" presStyleIdx="11" presStyleCnt="14"/>
      <dgm:spPr/>
    </dgm:pt>
    <dgm:pt modelId="{911E7527-2F08-6544-A3EB-C2163195B13E}" type="pres">
      <dgm:prSet presAssocID="{0A82277F-436A-BF41-97E8-20750EFB2ADE}" presName="hierChild4" presStyleCnt="0"/>
      <dgm:spPr/>
    </dgm:pt>
    <dgm:pt modelId="{2BF4E257-8B7C-5542-83F0-68EF8D546835}" type="pres">
      <dgm:prSet presAssocID="{0A82277F-436A-BF41-97E8-20750EFB2ADE}" presName="hierChild5" presStyleCnt="0"/>
      <dgm:spPr/>
    </dgm:pt>
    <dgm:pt modelId="{D32C5BA9-B8FD-1348-B2DA-CB950BC87926}" type="pres">
      <dgm:prSet presAssocID="{63BA54E7-7A7B-3247-8C4C-6D29AD2C406A}" presName="hierChild5" presStyleCnt="0"/>
      <dgm:spPr/>
    </dgm:pt>
    <dgm:pt modelId="{BAAE5AC1-66D1-FC45-B0AC-4558F598E6B7}" type="pres">
      <dgm:prSet presAssocID="{914D14C0-D98E-1D4F-891F-C56166880FBF}" presName="Name37" presStyleLbl="parChTrans1D2" presStyleIdx="6" presStyleCnt="8"/>
      <dgm:spPr/>
    </dgm:pt>
    <dgm:pt modelId="{DDF17D5F-F3B3-C74B-A50B-8527002DED8A}" type="pres">
      <dgm:prSet presAssocID="{39818CBA-56EA-8C41-8036-2DB433E855E2}" presName="hierRoot2" presStyleCnt="0">
        <dgm:presLayoutVars>
          <dgm:hierBranch val="init"/>
        </dgm:presLayoutVars>
      </dgm:prSet>
      <dgm:spPr/>
    </dgm:pt>
    <dgm:pt modelId="{6017E87C-586C-3C46-8695-83A4BD57CEC3}" type="pres">
      <dgm:prSet presAssocID="{39818CBA-56EA-8C41-8036-2DB433E855E2}" presName="rootComposite" presStyleCnt="0"/>
      <dgm:spPr/>
    </dgm:pt>
    <dgm:pt modelId="{A85F2415-4E18-0E42-92E7-EF688B2DF5CE}" type="pres">
      <dgm:prSet presAssocID="{39818CBA-56EA-8C41-8036-2DB433E855E2}" presName="rootText" presStyleLbl="node2" presStyleIdx="6" presStyleCnt="7">
        <dgm:presLayoutVars>
          <dgm:chPref val="3"/>
        </dgm:presLayoutVars>
      </dgm:prSet>
      <dgm:spPr/>
    </dgm:pt>
    <dgm:pt modelId="{2B6326DD-98BA-6C4D-839C-D4BA7CE5634E}" type="pres">
      <dgm:prSet presAssocID="{39818CBA-56EA-8C41-8036-2DB433E855E2}" presName="rootConnector" presStyleLbl="node2" presStyleIdx="6" presStyleCnt="7"/>
      <dgm:spPr/>
    </dgm:pt>
    <dgm:pt modelId="{7CAB1180-D3BF-C644-96B6-0CC40E88CDD1}" type="pres">
      <dgm:prSet presAssocID="{39818CBA-56EA-8C41-8036-2DB433E855E2}" presName="hierChild4" presStyleCnt="0"/>
      <dgm:spPr/>
    </dgm:pt>
    <dgm:pt modelId="{E545A8C8-CE04-5743-8F65-B0526EB257F0}" type="pres">
      <dgm:prSet presAssocID="{83392A85-0AD3-D14A-A147-005C72F62603}" presName="Name37" presStyleLbl="parChTrans1D3" presStyleIdx="12" presStyleCnt="14"/>
      <dgm:spPr/>
    </dgm:pt>
    <dgm:pt modelId="{07D1BACA-2477-EE4E-BA37-CDE1D5E962A3}" type="pres">
      <dgm:prSet presAssocID="{A618CB00-F3B6-FC4A-9534-2C32AB7FFD39}" presName="hierRoot2" presStyleCnt="0">
        <dgm:presLayoutVars>
          <dgm:hierBranch val="init"/>
        </dgm:presLayoutVars>
      </dgm:prSet>
      <dgm:spPr/>
    </dgm:pt>
    <dgm:pt modelId="{83538D30-4A32-B745-A0D1-80FF1F4BF6C1}" type="pres">
      <dgm:prSet presAssocID="{A618CB00-F3B6-FC4A-9534-2C32AB7FFD39}" presName="rootComposite" presStyleCnt="0"/>
      <dgm:spPr/>
    </dgm:pt>
    <dgm:pt modelId="{E0EB529E-4B80-2D46-94FD-9C0BF2C4724B}" type="pres">
      <dgm:prSet presAssocID="{A618CB00-F3B6-FC4A-9534-2C32AB7FFD39}" presName="rootText" presStyleLbl="node3" presStyleIdx="12" presStyleCnt="14">
        <dgm:presLayoutVars>
          <dgm:chPref val="3"/>
        </dgm:presLayoutVars>
      </dgm:prSet>
      <dgm:spPr/>
      <dgm:t>
        <a:bodyPr/>
        <a:lstStyle/>
        <a:p>
          <a:endParaRPr lang="en-US"/>
        </a:p>
      </dgm:t>
    </dgm:pt>
    <dgm:pt modelId="{D76150B5-8D8B-1D48-B007-6AEF26E76462}" type="pres">
      <dgm:prSet presAssocID="{A618CB00-F3B6-FC4A-9534-2C32AB7FFD39}" presName="rootConnector" presStyleLbl="node3" presStyleIdx="12" presStyleCnt="14"/>
      <dgm:spPr/>
    </dgm:pt>
    <dgm:pt modelId="{FE0C351E-2978-8946-9433-CC40568F2178}" type="pres">
      <dgm:prSet presAssocID="{A618CB00-F3B6-FC4A-9534-2C32AB7FFD39}" presName="hierChild4" presStyleCnt="0"/>
      <dgm:spPr/>
    </dgm:pt>
    <dgm:pt modelId="{7B11BDBC-89AA-DA47-8C76-E18619A2B078}" type="pres">
      <dgm:prSet presAssocID="{A618CB00-F3B6-FC4A-9534-2C32AB7FFD39}" presName="hierChild5" presStyleCnt="0"/>
      <dgm:spPr/>
    </dgm:pt>
    <dgm:pt modelId="{39652A43-BE0E-2547-85EA-9C055FC5E3E2}" type="pres">
      <dgm:prSet presAssocID="{8735CA9C-B554-E24E-8693-E511D66869F1}" presName="Name37" presStyleLbl="parChTrans1D3" presStyleIdx="13" presStyleCnt="14"/>
      <dgm:spPr/>
    </dgm:pt>
    <dgm:pt modelId="{6DCB76C1-2097-FD49-ABED-A1CDB8700FDE}" type="pres">
      <dgm:prSet presAssocID="{CD984177-406D-044F-99DE-D10D0441CA93}" presName="hierRoot2" presStyleCnt="0">
        <dgm:presLayoutVars>
          <dgm:hierBranch val="init"/>
        </dgm:presLayoutVars>
      </dgm:prSet>
      <dgm:spPr/>
    </dgm:pt>
    <dgm:pt modelId="{A4F3B9AC-8182-AC4B-9100-585B10E980B5}" type="pres">
      <dgm:prSet presAssocID="{CD984177-406D-044F-99DE-D10D0441CA93}" presName="rootComposite" presStyleCnt="0"/>
      <dgm:spPr/>
    </dgm:pt>
    <dgm:pt modelId="{96A3EB6F-CA26-0F4D-9098-3C17D60A9A58}" type="pres">
      <dgm:prSet presAssocID="{CD984177-406D-044F-99DE-D10D0441CA93}" presName="rootText" presStyleLbl="node3" presStyleIdx="13" presStyleCnt="14">
        <dgm:presLayoutVars>
          <dgm:chPref val="3"/>
        </dgm:presLayoutVars>
      </dgm:prSet>
      <dgm:spPr/>
    </dgm:pt>
    <dgm:pt modelId="{3ADF18BD-7B71-624B-A187-7DAB88BEBC52}" type="pres">
      <dgm:prSet presAssocID="{CD984177-406D-044F-99DE-D10D0441CA93}" presName="rootConnector" presStyleLbl="node3" presStyleIdx="13" presStyleCnt="14"/>
      <dgm:spPr/>
    </dgm:pt>
    <dgm:pt modelId="{94D24381-C1D9-2246-83B7-FEBFB399EED9}" type="pres">
      <dgm:prSet presAssocID="{CD984177-406D-044F-99DE-D10D0441CA93}" presName="hierChild4" presStyleCnt="0"/>
      <dgm:spPr/>
    </dgm:pt>
    <dgm:pt modelId="{5386DAB8-AC0D-0E45-A7F9-38065A310977}" type="pres">
      <dgm:prSet presAssocID="{CD984177-406D-044F-99DE-D10D0441CA93}" presName="hierChild5" presStyleCnt="0"/>
      <dgm:spPr/>
    </dgm:pt>
    <dgm:pt modelId="{314AE4E8-EF9D-7F48-ABAE-49EADE7AAEBA}" type="pres">
      <dgm:prSet presAssocID="{39818CBA-56EA-8C41-8036-2DB433E855E2}" presName="hierChild5" presStyleCnt="0"/>
      <dgm:spPr/>
    </dgm:pt>
    <dgm:pt modelId="{6111F7FD-6BD3-2546-9A85-31FA4C6BF1CD}" type="pres">
      <dgm:prSet presAssocID="{1DFC7FC0-351A-1D48-B256-BB9B41C34FC2}" presName="hierChild3" presStyleCnt="0"/>
      <dgm:spPr/>
    </dgm:pt>
    <dgm:pt modelId="{6C351CB6-D45A-4B46-B006-B295BE885027}" type="pres">
      <dgm:prSet presAssocID="{3B5861B9-96A8-B947-A65A-B3B982687425}" presName="Name111" presStyleLbl="parChTrans1D2" presStyleIdx="7" presStyleCnt="8"/>
      <dgm:spPr/>
    </dgm:pt>
    <dgm:pt modelId="{603B59C5-69D0-7945-B6B2-2DBB22073C9E}" type="pres">
      <dgm:prSet presAssocID="{58EF76DD-7A32-B84B-AC24-C1BD95C16919}" presName="hierRoot3" presStyleCnt="0">
        <dgm:presLayoutVars>
          <dgm:hierBranch val="init"/>
        </dgm:presLayoutVars>
      </dgm:prSet>
      <dgm:spPr/>
    </dgm:pt>
    <dgm:pt modelId="{5B8A32CD-BD5E-D043-80C9-3F71E6340EE1}" type="pres">
      <dgm:prSet presAssocID="{58EF76DD-7A32-B84B-AC24-C1BD95C16919}" presName="rootComposite3" presStyleCnt="0"/>
      <dgm:spPr/>
    </dgm:pt>
    <dgm:pt modelId="{7B28FC1C-146A-EB48-A88B-CD4495BD1F98}" type="pres">
      <dgm:prSet presAssocID="{58EF76DD-7A32-B84B-AC24-C1BD95C16919}" presName="rootText3" presStyleLbl="asst1" presStyleIdx="0" presStyleCnt="1">
        <dgm:presLayoutVars>
          <dgm:chPref val="3"/>
        </dgm:presLayoutVars>
      </dgm:prSet>
      <dgm:spPr/>
    </dgm:pt>
    <dgm:pt modelId="{AD9D49A3-F19F-7D46-A055-4680849D9C5E}" type="pres">
      <dgm:prSet presAssocID="{58EF76DD-7A32-B84B-AC24-C1BD95C16919}" presName="rootConnector3" presStyleLbl="asst1" presStyleIdx="0" presStyleCnt="1"/>
      <dgm:spPr/>
    </dgm:pt>
    <dgm:pt modelId="{4E7E3EFB-805A-0C40-A467-F313185D0556}" type="pres">
      <dgm:prSet presAssocID="{58EF76DD-7A32-B84B-AC24-C1BD95C16919}" presName="hierChild6" presStyleCnt="0"/>
      <dgm:spPr/>
    </dgm:pt>
    <dgm:pt modelId="{4BF2D9D7-01EA-104F-B965-54FB42D8BB26}" type="pres">
      <dgm:prSet presAssocID="{58EF76DD-7A32-B84B-AC24-C1BD95C16919}" presName="hierChild7" presStyleCnt="0"/>
      <dgm:spPr/>
    </dgm:pt>
  </dgm:ptLst>
  <dgm:cxnLst>
    <dgm:cxn modelId="{9CC83BA2-07F4-4E40-8612-050B942C0630}" srcId="{2104386D-44A4-C04E-A30F-566036E26F43}" destId="{B793EBCB-FA22-2C4E-91BA-2EAA303AE2AD}" srcOrd="1" destOrd="0" parTransId="{0F102AC1-3F30-1642-A39D-AB341493CC58}" sibTransId="{374C2CAF-02A8-6E42-B6BD-D1BA796DF9E7}"/>
    <dgm:cxn modelId="{0148FFA7-A065-7544-821F-94E521074683}" type="presOf" srcId="{FE80BDE8-EADB-3147-B1FF-1A253906A00E}" destId="{B39930FB-F167-9749-8A03-C50D170D8379}" srcOrd="1" destOrd="0" presId="urn:microsoft.com/office/officeart/2005/8/layout/orgChart1"/>
    <dgm:cxn modelId="{869CA0B9-A0A1-5A40-87C9-5F6E94EE8987}" type="presOf" srcId="{0A82277F-436A-BF41-97E8-20750EFB2ADE}" destId="{9CDBC25B-4A58-9C47-A336-46EA9BB27578}" srcOrd="1" destOrd="0" presId="urn:microsoft.com/office/officeart/2005/8/layout/orgChart1"/>
    <dgm:cxn modelId="{EDA5F9E9-729C-4A4B-B07E-F8A6B49C19CF}" type="presOf" srcId="{1D9F98D7-0529-F04D-B72A-B92B78AC6BCA}" destId="{89728C78-45A8-854B-8A56-8F122783BD22}" srcOrd="1" destOrd="0" presId="urn:microsoft.com/office/officeart/2005/8/layout/orgChart1"/>
    <dgm:cxn modelId="{ECAEA86B-A5E1-0D4F-9E0F-B12AA86DEE0E}" type="presOf" srcId="{E8E5BC7D-CC1B-F546-8B75-A18A40D3F532}" destId="{0847DF29-E3C1-B34F-8857-62301CDDC0DA}" srcOrd="0" destOrd="0" presId="urn:microsoft.com/office/officeart/2005/8/layout/orgChart1"/>
    <dgm:cxn modelId="{50BB01C1-E657-934D-B91F-5017F9085481}" type="presOf" srcId="{39818CBA-56EA-8C41-8036-2DB433E855E2}" destId="{A85F2415-4E18-0E42-92E7-EF688B2DF5CE}" srcOrd="0" destOrd="0" presId="urn:microsoft.com/office/officeart/2005/8/layout/orgChart1"/>
    <dgm:cxn modelId="{DEA3D81B-326F-E545-A5B3-723752BAAFD2}" type="presOf" srcId="{D9E87F55-966C-A44D-B9AB-2FFD20C47C0F}" destId="{F743B3F6-09AD-074B-8574-83D77694BD27}" srcOrd="1" destOrd="0" presId="urn:microsoft.com/office/officeart/2005/8/layout/orgChart1"/>
    <dgm:cxn modelId="{9F6A2847-D259-6144-B162-3FC0C41CA460}" type="presOf" srcId="{EBF69D32-F505-E144-AD1B-8D3F3F77D677}" destId="{28D64F15-E7E5-5A4D-B08A-A657FDECECC4}" srcOrd="0" destOrd="0" presId="urn:microsoft.com/office/officeart/2005/8/layout/orgChart1"/>
    <dgm:cxn modelId="{433C2354-8995-8244-8030-1179F3F02FB9}" type="presOf" srcId="{63BA54E7-7A7B-3247-8C4C-6D29AD2C406A}" destId="{85050E25-11F0-E348-8730-5FBEB29C8874}" srcOrd="1" destOrd="0" presId="urn:microsoft.com/office/officeart/2005/8/layout/orgChart1"/>
    <dgm:cxn modelId="{989DF907-555F-F540-ABDF-48E9C817E9F1}" srcId="{1D9F98D7-0529-F04D-B72A-B92B78AC6BCA}" destId="{1DFEA094-93C8-F642-94E6-53D7C413E40F}" srcOrd="0" destOrd="0" parTransId="{7B1A64E8-ECAF-F049-9BB5-BD8FA84E58C0}" sibTransId="{4CE7BB92-6D12-B941-94A2-42930477F676}"/>
    <dgm:cxn modelId="{90FAC286-96C8-C24E-955B-AFF8A2AB068A}" type="presOf" srcId="{B793EBCB-FA22-2C4E-91BA-2EAA303AE2AD}" destId="{945A81CE-A662-5B4A-8820-6B7FD9D4DD75}" srcOrd="0" destOrd="0" presId="urn:microsoft.com/office/officeart/2005/8/layout/orgChart1"/>
    <dgm:cxn modelId="{7C3AA580-4673-4A4A-B62B-AF12771A4C4E}" type="presOf" srcId="{83392A85-0AD3-D14A-A147-005C72F62603}" destId="{E545A8C8-CE04-5743-8F65-B0526EB257F0}" srcOrd="0" destOrd="0" presId="urn:microsoft.com/office/officeart/2005/8/layout/orgChart1"/>
    <dgm:cxn modelId="{E224B0FB-9C79-4447-8E1F-55D917DF21B6}" type="presOf" srcId="{9A4F40F6-1549-3347-B89F-4B8B9D7CB67C}" destId="{A0BBACB2-922F-7245-BAFF-ADDC02569AAC}" srcOrd="1" destOrd="0" presId="urn:microsoft.com/office/officeart/2005/8/layout/orgChart1"/>
    <dgm:cxn modelId="{5D47D024-ED4D-704B-8823-1A5876FF306D}" type="presOf" srcId="{1DFC7FC0-351A-1D48-B256-BB9B41C34FC2}" destId="{457D6A5C-159E-494F-A682-E340DE7771F5}" srcOrd="0" destOrd="0" presId="urn:microsoft.com/office/officeart/2005/8/layout/orgChart1"/>
    <dgm:cxn modelId="{EDDC9401-EC41-4B4A-9D06-E38FF9225FBA}" type="presOf" srcId="{E095AD7F-2DC3-5F44-BE77-7651FC471696}" destId="{F30B7F35-0132-664D-A972-0406CF8853E1}" srcOrd="0" destOrd="0" presId="urn:microsoft.com/office/officeart/2005/8/layout/orgChart1"/>
    <dgm:cxn modelId="{ACECED6C-4974-E947-BABC-F840277847E5}" type="presOf" srcId="{EC536CC5-0DEE-8847-A5B2-67E6CB841920}" destId="{D7930338-E578-9848-881B-38939D9A148A}" srcOrd="0" destOrd="0" presId="urn:microsoft.com/office/officeart/2005/8/layout/orgChart1"/>
    <dgm:cxn modelId="{46B06C1C-C611-C14E-AFBD-96851F45324B}" srcId="{2104386D-44A4-C04E-A30F-566036E26F43}" destId="{ED879D07-220F-414F-913B-8BDBD60F5D60}" srcOrd="2" destOrd="0" parTransId="{59C68525-4683-2640-9190-C57DFEC8B1DC}" sibTransId="{C778D5D6-59AF-C64B-88C3-FFF8B6FECE03}"/>
    <dgm:cxn modelId="{FD0B2D34-FFF4-3448-AA00-AE6C5CAE0552}" type="presOf" srcId="{EEEACE91-0194-9141-B1D8-D84C43E928A4}" destId="{71883103-CA0D-1B40-AB93-F23B19189EF9}" srcOrd="0" destOrd="0" presId="urn:microsoft.com/office/officeart/2005/8/layout/orgChart1"/>
    <dgm:cxn modelId="{C9594F32-5273-9A4D-802A-E50D10567AF5}" type="presOf" srcId="{00E98553-3F5C-4E43-A598-5E1FA90C1576}" destId="{E24CF5CA-9C34-C340-AB36-4629DA685C17}" srcOrd="0" destOrd="0" presId="urn:microsoft.com/office/officeart/2005/8/layout/orgChart1"/>
    <dgm:cxn modelId="{64E72826-D6A1-B742-ABFD-9E879E3817EB}" type="presOf" srcId="{B353D179-A248-D347-B03D-793CC95BBCD9}" destId="{16E0D4A0-8797-7F47-A8C5-CEC829EFD2A9}" srcOrd="0" destOrd="0" presId="urn:microsoft.com/office/officeart/2005/8/layout/orgChart1"/>
    <dgm:cxn modelId="{CA3CB034-4DD4-5342-9591-9E46FC62943B}" type="presOf" srcId="{60F00160-0EAD-284C-A95E-56EA1D3188C9}" destId="{F9FB3E7C-3EF4-D240-A2EE-A0993D4EC708}" srcOrd="0" destOrd="0" presId="urn:microsoft.com/office/officeart/2005/8/layout/orgChart1"/>
    <dgm:cxn modelId="{02B97F20-2A43-D142-A892-7EF124B2BEB4}" type="presOf" srcId="{414C2EAA-EA90-EC47-9069-8ABE98245FD0}" destId="{32729170-BF5D-514E-AFD0-B6C31D6DB5B7}" srcOrd="0" destOrd="0" presId="urn:microsoft.com/office/officeart/2005/8/layout/orgChart1"/>
    <dgm:cxn modelId="{45BCA950-BC2E-0746-88DF-7585A09D422B}" type="presOf" srcId="{CD984177-406D-044F-99DE-D10D0441CA93}" destId="{96A3EB6F-CA26-0F4D-9098-3C17D60A9A58}" srcOrd="0" destOrd="0" presId="urn:microsoft.com/office/officeart/2005/8/layout/orgChart1"/>
    <dgm:cxn modelId="{F85BE2E1-440D-4549-A57A-14099EDCE89D}" type="presOf" srcId="{E26EA954-25B9-7447-9417-CD4E2679D0DB}" destId="{E5A173D4-4F45-D743-AE6F-605E7E65C106}" srcOrd="0" destOrd="0" presId="urn:microsoft.com/office/officeart/2005/8/layout/orgChart1"/>
    <dgm:cxn modelId="{AD7A76C2-EBB9-8046-9D6F-5E56F06F4B6E}" type="presOf" srcId="{0DE0F33C-21BE-8146-83C3-10BFB40AF516}" destId="{92643E2C-E058-F947-B778-D80469B06B03}" srcOrd="0" destOrd="0" presId="urn:microsoft.com/office/officeart/2005/8/layout/orgChart1"/>
    <dgm:cxn modelId="{37193A4E-C2C1-5041-91CF-972714C8BAE8}" srcId="{63BA54E7-7A7B-3247-8C4C-6D29AD2C406A}" destId="{D9E87F55-966C-A44D-B9AB-2FFD20C47C0F}" srcOrd="2" destOrd="0" parTransId="{F1BC9FBA-2BEB-704D-A2B2-30EE4D7F3437}" sibTransId="{BCE0FE1D-EA64-AE42-82B4-5484DE43B096}"/>
    <dgm:cxn modelId="{B7750A9D-CCB4-0049-9DB1-EE247E00A263}" srcId="{63BA54E7-7A7B-3247-8C4C-6D29AD2C406A}" destId="{0A82277F-436A-BF41-97E8-20750EFB2ADE}" srcOrd="3" destOrd="0" parTransId="{5E601CCB-2D91-8C4D-9CEF-E952353BFB96}" sibTransId="{EC38AC4C-57B2-F849-ADF7-85C261968169}"/>
    <dgm:cxn modelId="{D79A5682-DBA1-464B-BEC3-7182058D46DA}" srcId="{43C5B659-BF4A-6C47-AE6F-C46997967F56}" destId="{D4BEFC26-BD7C-D64B-B2DC-B1255F5ACFD8}" srcOrd="0" destOrd="0" parTransId="{39D2F92D-4011-374C-AD7F-547058CC938B}" sibTransId="{DAFA1FCF-2420-CA45-9C73-B6283B588E09}"/>
    <dgm:cxn modelId="{B3C7A0F9-BA02-2F4B-83DF-E50706CCE06C}" type="presOf" srcId="{436A9940-F9F7-4447-9E23-CF5A37EF5309}" destId="{6D9FBB06-4492-A24D-B4BD-1B28CEF31C43}" srcOrd="0" destOrd="0" presId="urn:microsoft.com/office/officeart/2005/8/layout/orgChart1"/>
    <dgm:cxn modelId="{2A510A73-DBAE-674A-9460-29ED877AD60D}" type="presOf" srcId="{152C9F8E-2379-6F40-8DA1-642F0DE4615E}" destId="{499FFD99-CDF8-C64B-A48A-2595D540A279}" srcOrd="0" destOrd="0" presId="urn:microsoft.com/office/officeart/2005/8/layout/orgChart1"/>
    <dgm:cxn modelId="{E07A8141-1B8B-434F-BEBA-706087CB6F11}" srcId="{2104386D-44A4-C04E-A30F-566036E26F43}" destId="{F7D24483-5806-0D46-92FC-C0C542C58F79}" srcOrd="0" destOrd="0" parTransId="{E9C82651-579B-7C4F-B272-0071F930205D}" sibTransId="{37610C62-904A-7642-947B-CC7D143CE091}"/>
    <dgm:cxn modelId="{5D6B7C90-B2DF-1245-A314-B8B225DE7329}" type="presOf" srcId="{7B1A64E8-ECAF-F049-9BB5-BD8FA84E58C0}" destId="{CC3ABEEF-603E-5C44-92F0-470221C751C5}" srcOrd="0" destOrd="0" presId="urn:microsoft.com/office/officeart/2005/8/layout/orgChart1"/>
    <dgm:cxn modelId="{7B4C4DA8-2632-5F48-A02D-C1146CF1DC22}" type="presOf" srcId="{1DFC7FC0-351A-1D48-B256-BB9B41C34FC2}" destId="{22DF5F02-5A3C-584F-B3B6-5D3B2995195D}" srcOrd="1" destOrd="0" presId="urn:microsoft.com/office/officeart/2005/8/layout/orgChart1"/>
    <dgm:cxn modelId="{AA852B52-DBC5-0546-BB21-2AA05E54EDF6}" type="presOf" srcId="{F1BC9FBA-2BEB-704D-A2B2-30EE4D7F3437}" destId="{539FDF50-9B2D-AC4A-9A6E-25B9E6C1DDEF}" srcOrd="0" destOrd="0" presId="urn:microsoft.com/office/officeart/2005/8/layout/orgChart1"/>
    <dgm:cxn modelId="{4BDE274E-9B4A-734B-B14E-FF2839277BF9}" type="presOf" srcId="{39A9E142-DA59-B341-B408-CFD8F02D6786}" destId="{DF39C11E-7D19-0A4F-BFC4-B6D1A5408428}" srcOrd="1" destOrd="0" presId="urn:microsoft.com/office/officeart/2005/8/layout/orgChart1"/>
    <dgm:cxn modelId="{32D1BC4F-8C97-1148-A4E1-66DCA852DD34}" type="presOf" srcId="{152C9F8E-2379-6F40-8DA1-642F0DE4615E}" destId="{E6355991-BB6F-1149-976D-DB4D8E073F94}" srcOrd="1" destOrd="0" presId="urn:microsoft.com/office/officeart/2005/8/layout/orgChart1"/>
    <dgm:cxn modelId="{39372BC6-4756-2847-B1E9-8832368572AB}" type="presOf" srcId="{2104386D-44A4-C04E-A30F-566036E26F43}" destId="{1951063B-3864-F841-A8E2-3C173E09CF7D}" srcOrd="1" destOrd="0" presId="urn:microsoft.com/office/officeart/2005/8/layout/orgChart1"/>
    <dgm:cxn modelId="{6E07431C-7381-294A-A8CE-F6661FA368F6}" srcId="{4CC48C7F-5A67-C542-BC61-52BF8E5AEF28}" destId="{8D4421AA-50FC-3B4B-8513-313CD076F168}" srcOrd="0" destOrd="0" parTransId="{414C2EAA-EA90-EC47-9069-8ABE98245FD0}" sibTransId="{1CA05DE5-38C2-8842-B2C4-1B942DE056FB}"/>
    <dgm:cxn modelId="{F980F03F-522F-A440-94CE-B1CC489918ED}" type="presOf" srcId="{1DFEA094-93C8-F642-94E6-53D7C413E40F}" destId="{43A7E485-4E0C-7747-9929-A82380D992CA}" srcOrd="1" destOrd="0" presId="urn:microsoft.com/office/officeart/2005/8/layout/orgChart1"/>
    <dgm:cxn modelId="{E8EA7638-630F-9046-AD0C-AC3A00EB7F8C}" srcId="{1DFC7FC0-351A-1D48-B256-BB9B41C34FC2}" destId="{39818CBA-56EA-8C41-8036-2DB433E855E2}" srcOrd="7" destOrd="0" parTransId="{914D14C0-D98E-1D4F-891F-C56166880FBF}" sibTransId="{6106581F-4364-074B-A8C6-B7E87F57F614}"/>
    <dgm:cxn modelId="{5FE61FF1-E4B3-FC40-BA1A-13A58ABD7192}" srcId="{43C5B659-BF4A-6C47-AE6F-C46997967F56}" destId="{39A9E142-DA59-B341-B408-CFD8F02D6786}" srcOrd="1" destOrd="0" parTransId="{FA7447AE-398D-164E-B0C0-02B8AF0015F6}" sibTransId="{C77AB45E-3C4C-C049-A8A3-3671341025F3}"/>
    <dgm:cxn modelId="{F8F90E81-A207-CD4D-8624-8AB3807B4D94}" type="presOf" srcId="{A618CB00-F3B6-FC4A-9534-2C32AB7FFD39}" destId="{D76150B5-8D8B-1D48-B007-6AEF26E76462}" srcOrd="1" destOrd="0" presId="urn:microsoft.com/office/officeart/2005/8/layout/orgChart1"/>
    <dgm:cxn modelId="{A0953535-ED4A-F040-91B7-7230F0CECCE7}" type="presOf" srcId="{F7D24483-5806-0D46-92FC-C0C542C58F79}" destId="{BDEF30F2-EB51-6741-9235-DD573ABD2761}" srcOrd="0" destOrd="0" presId="urn:microsoft.com/office/officeart/2005/8/layout/orgChart1"/>
    <dgm:cxn modelId="{0534277F-C027-104B-9DC2-3B82D366B50F}" type="presOf" srcId="{3A08D3B8-017C-904E-9326-0A817A303B28}" destId="{65ECE0DF-F0E0-EC46-9DE4-91EC575D2657}" srcOrd="0" destOrd="0" presId="urn:microsoft.com/office/officeart/2005/8/layout/orgChart1"/>
    <dgm:cxn modelId="{1C458F52-3D70-0D4A-AB7A-BE576388CC50}" type="presOf" srcId="{A618CB00-F3B6-FC4A-9534-2C32AB7FFD39}" destId="{E0EB529E-4B80-2D46-94FD-9C0BF2C4724B}" srcOrd="0" destOrd="0" presId="urn:microsoft.com/office/officeart/2005/8/layout/orgChart1"/>
    <dgm:cxn modelId="{358D859A-E32A-4F4C-A983-D3C68EEDD166}" srcId="{1DFC7FC0-351A-1D48-B256-BB9B41C34FC2}" destId="{1D9F98D7-0529-F04D-B72A-B92B78AC6BCA}" srcOrd="1" destOrd="0" parTransId="{EBF69D32-F505-E144-AD1B-8D3F3F77D677}" sibTransId="{0130D1F9-36AA-9C40-9E28-2C4ACC0C5AA2}"/>
    <dgm:cxn modelId="{80DA1180-0653-494B-BCB3-743D10208319}" srcId="{1D9F98D7-0529-F04D-B72A-B92B78AC6BCA}" destId="{4CC48C7F-5A67-C542-BC61-52BF8E5AEF28}" srcOrd="2" destOrd="0" parTransId="{D753236C-4F13-024E-9AFC-6CE7A67FDA66}" sibTransId="{EF0030BD-2424-994F-A6B9-0C8CAE933903}"/>
    <dgm:cxn modelId="{58899D6C-AD78-EB47-83E8-DFCB79A72A4B}" type="presOf" srcId="{56404359-BE59-C44E-99D9-47681F5FBC1D}" destId="{00845B18-F6EB-DE40-88F3-91C5CEDD42C2}" srcOrd="0" destOrd="0" presId="urn:microsoft.com/office/officeart/2005/8/layout/orgChart1"/>
    <dgm:cxn modelId="{DCA6ECA2-7B4F-B34A-B0B0-E40989C64F55}" type="presOf" srcId="{2104386D-44A4-C04E-A30F-566036E26F43}" destId="{F1136E42-41AA-3548-A956-43CE24EFAE77}" srcOrd="0" destOrd="0" presId="urn:microsoft.com/office/officeart/2005/8/layout/orgChart1"/>
    <dgm:cxn modelId="{EBCF2043-221E-D54B-9A74-A1DC4EB9B698}" type="presOf" srcId="{F7D24483-5806-0D46-92FC-C0C542C58F79}" destId="{2B3A1058-D930-F943-9B09-99CEC57C88E0}" srcOrd="1" destOrd="0" presId="urn:microsoft.com/office/officeart/2005/8/layout/orgChart1"/>
    <dgm:cxn modelId="{27B04448-4667-CF46-8DB3-B49EB012A231}" srcId="{63BA54E7-7A7B-3247-8C4C-6D29AD2C406A}" destId="{56404359-BE59-C44E-99D9-47681F5FBC1D}" srcOrd="1" destOrd="0" parTransId="{42F032EA-82D9-E24A-8D5F-5542E026B752}" sibTransId="{C52BADC0-03CF-1C4F-97F3-DEB2B2B65C3A}"/>
    <dgm:cxn modelId="{6B3C1FF1-E88F-514E-9ECB-BCA78740899B}" type="presOf" srcId="{9451A3A9-8271-9A40-A9B4-EEBAEDFF472C}" destId="{06807B4D-5778-4B4D-A5E2-7439C7CB2E8A}" srcOrd="0" destOrd="0" presId="urn:microsoft.com/office/officeart/2005/8/layout/orgChart1"/>
    <dgm:cxn modelId="{A992D374-5195-B040-B534-566891FDFBA3}" type="presOf" srcId="{ED879D07-220F-414F-913B-8BDBD60F5D60}" destId="{FFBCE108-B7DA-6D43-A02D-BE19D3AF5E85}" srcOrd="0" destOrd="0" presId="urn:microsoft.com/office/officeart/2005/8/layout/orgChart1"/>
    <dgm:cxn modelId="{384201BF-7AF4-C14F-8E59-E9AB073CA6DE}" type="presOf" srcId="{39A9E142-DA59-B341-B408-CFD8F02D6786}" destId="{7604FF5E-C911-4441-B7C9-167A9B696B87}" srcOrd="0" destOrd="0" presId="urn:microsoft.com/office/officeart/2005/8/layout/orgChart1"/>
    <dgm:cxn modelId="{919A0293-AEA7-9B4E-8E52-E5A69B1A83AC}" type="presOf" srcId="{0852F394-D316-7D49-AC78-EE2E1EA00B0D}" destId="{9EE1F018-5D0C-5F4A-92D9-8EF1C1C4592D}" srcOrd="0" destOrd="0" presId="urn:microsoft.com/office/officeart/2005/8/layout/orgChart1"/>
    <dgm:cxn modelId="{836DB1FE-0CDC-A544-A00D-BB247887FC8D}" type="presOf" srcId="{914D14C0-D98E-1D4F-891F-C56166880FBF}" destId="{BAAE5AC1-66D1-FC45-B0AC-4558F598E6B7}" srcOrd="0" destOrd="0" presId="urn:microsoft.com/office/officeart/2005/8/layout/orgChart1"/>
    <dgm:cxn modelId="{4101074E-C428-3B49-9817-53A1F4747A7C}" type="presOf" srcId="{9083ECE6-AD70-6E45-ADE5-1FF78557BFDF}" destId="{97041900-FD24-FE48-A972-5E8309A40A26}" srcOrd="1" destOrd="0" presId="urn:microsoft.com/office/officeart/2005/8/layout/orgChart1"/>
    <dgm:cxn modelId="{76EAACE7-BC75-7A4C-B23F-5997A91E8A9F}" type="presOf" srcId="{D9E87F55-966C-A44D-B9AB-2FFD20C47C0F}" destId="{C43C2BE7-EA07-5C48-9D23-2FCBBF9DAE3B}" srcOrd="0" destOrd="0" presId="urn:microsoft.com/office/officeart/2005/8/layout/orgChart1"/>
    <dgm:cxn modelId="{C20893EA-3B64-B84F-A524-18618485D85D}" type="presOf" srcId="{1DFEA094-93C8-F642-94E6-53D7C413E40F}" destId="{40AC57E3-934B-7749-9396-6A6C3BCA2EE7}" srcOrd="0" destOrd="0" presId="urn:microsoft.com/office/officeart/2005/8/layout/orgChart1"/>
    <dgm:cxn modelId="{5DF3F9BF-6EE8-BA4A-B047-70C8B5C0DDE9}" type="presOf" srcId="{39818CBA-56EA-8C41-8036-2DB433E855E2}" destId="{2B6326DD-98BA-6C4D-839C-D4BA7CE5634E}" srcOrd="1" destOrd="0" presId="urn:microsoft.com/office/officeart/2005/8/layout/orgChart1"/>
    <dgm:cxn modelId="{E7DFBDEB-5AA6-494B-8932-4322EEF1F971}" srcId="{4CC48C7F-5A67-C542-BC61-52BF8E5AEF28}" destId="{FE80BDE8-EADB-3147-B1FF-1A253906A00E}" srcOrd="1" destOrd="0" parTransId="{60F00160-0EAD-284C-A95E-56EA1D3188C9}" sibTransId="{77FC1BE3-E0C6-ED4A-9435-F42428F47168}"/>
    <dgm:cxn modelId="{B568CE70-2170-EF46-B20C-509D2A908FAA}" srcId="{1DFEA094-93C8-F642-94E6-53D7C413E40F}" destId="{0852F394-D316-7D49-AC78-EE2E1EA00B0D}" srcOrd="0" destOrd="0" parTransId="{2E3BD397-585E-2949-AFEA-D2A1C6D78279}" sibTransId="{83E94B66-3CD4-8F49-80C0-E8C93C452B41}"/>
    <dgm:cxn modelId="{682DE768-9AF3-3348-835B-F6393AFD0E1A}" type="presOf" srcId="{1D9F98D7-0529-F04D-B72A-B92B78AC6BCA}" destId="{1257B2F5-6AFE-EC4F-9CAB-63C26D64E33C}" srcOrd="0" destOrd="0" presId="urn:microsoft.com/office/officeart/2005/8/layout/orgChart1"/>
    <dgm:cxn modelId="{28EB2C90-BCF0-1F47-B8B3-CBA87D9179C6}" type="presOf" srcId="{D4BEFC26-BD7C-D64B-B2DC-B1255F5ACFD8}" destId="{177D8C8D-7D6D-CA43-AEB3-9B87F7BBC8EF}" srcOrd="1" destOrd="0" presId="urn:microsoft.com/office/officeart/2005/8/layout/orgChart1"/>
    <dgm:cxn modelId="{8B9B6165-9D48-9046-901E-3FBE76D588FE}" type="presOf" srcId="{59C68525-4683-2640-9190-C57DFEC8B1DC}" destId="{19A5555F-3CA6-C743-BDA7-83D2533BC15C}" srcOrd="0" destOrd="0" presId="urn:microsoft.com/office/officeart/2005/8/layout/orgChart1"/>
    <dgm:cxn modelId="{314D5B61-F841-0342-844E-4E7E1DE46F7F}" type="presOf" srcId="{3A08D3B8-017C-904E-9326-0A817A303B28}" destId="{FDDE7A2A-4448-424F-945D-430A6783DF41}" srcOrd="1" destOrd="0" presId="urn:microsoft.com/office/officeart/2005/8/layout/orgChart1"/>
    <dgm:cxn modelId="{90C4D789-53A9-9A4C-9525-2C76568A338B}" type="presOf" srcId="{63BA54E7-7A7B-3247-8C4C-6D29AD2C406A}" destId="{31A7660B-6C08-E94D-96AF-0034AFD87DC3}" srcOrd="0" destOrd="0" presId="urn:microsoft.com/office/officeart/2005/8/layout/orgChart1"/>
    <dgm:cxn modelId="{25C94B56-CCB7-8D4B-8050-55E45D088811}" type="presOf" srcId="{0E8DC855-6F19-EA40-9299-92D2CF879A9F}" destId="{178620BD-F4F5-084C-AD1D-944AD41B4C3B}" srcOrd="1" destOrd="0" presId="urn:microsoft.com/office/officeart/2005/8/layout/orgChart1"/>
    <dgm:cxn modelId="{74A67D48-74E0-D340-9A3E-970831C8893F}" type="presOf" srcId="{56404359-BE59-C44E-99D9-47681F5FBC1D}" destId="{19C92194-ECC2-814F-8FDF-08BA5F27DA31}" srcOrd="1" destOrd="0" presId="urn:microsoft.com/office/officeart/2005/8/layout/orgChart1"/>
    <dgm:cxn modelId="{E7CB0C2D-81A7-5543-A55C-5F101200A135}" type="presOf" srcId="{3CC9A4B2-DBC5-EA40-B086-1E6AFEEBB8AA}" destId="{8E8555A8-BDC4-5945-A9A8-2653AC38BF71}" srcOrd="0" destOrd="0" presId="urn:microsoft.com/office/officeart/2005/8/layout/orgChart1"/>
    <dgm:cxn modelId="{7CD9A0FB-4029-9949-A4B0-16E065DA0D49}" type="presOf" srcId="{4CC48C7F-5A67-C542-BC61-52BF8E5AEF28}" destId="{EA365D0D-7779-7145-8E5C-3C61B2E6752D}" srcOrd="1" destOrd="0" presId="urn:microsoft.com/office/officeart/2005/8/layout/orgChart1"/>
    <dgm:cxn modelId="{F55D9B52-3E85-984E-A055-3A0065FE4AF0}" type="presOf" srcId="{0E8DC855-6F19-EA40-9299-92D2CF879A9F}" destId="{034834E1-8679-B74B-A5F5-28399FC2ADAA}" srcOrd="0" destOrd="0" presId="urn:microsoft.com/office/officeart/2005/8/layout/orgChart1"/>
    <dgm:cxn modelId="{4AC4BE48-A1FD-9144-AB32-BD02E5C1C76E}" type="presOf" srcId="{CD984177-406D-044F-99DE-D10D0441CA93}" destId="{3ADF18BD-7B71-624B-A187-7DAB88BEBC52}" srcOrd="1" destOrd="0" presId="urn:microsoft.com/office/officeart/2005/8/layout/orgChart1"/>
    <dgm:cxn modelId="{2163EA08-EC9F-7645-A058-9B786FB59A61}" srcId="{1DFC7FC0-351A-1D48-B256-BB9B41C34FC2}" destId="{43C5B659-BF4A-6C47-AE6F-C46997967F56}" srcOrd="4" destOrd="0" parTransId="{FC1BAB13-0973-0F4D-8917-7E7CDAC88DC7}" sibTransId="{23AF5A8B-6F51-AB41-A513-08102DBC538C}"/>
    <dgm:cxn modelId="{B5FC127F-3BDF-0B44-9963-1F013A077631}" type="presOf" srcId="{ED879D07-220F-414F-913B-8BDBD60F5D60}" destId="{03508C9F-EDDA-FA42-82CC-F46597CD9467}" srcOrd="1" destOrd="0" presId="urn:microsoft.com/office/officeart/2005/8/layout/orgChart1"/>
    <dgm:cxn modelId="{4432A146-89AF-E540-9390-291EFD582D92}" srcId="{B353D179-A248-D347-B03D-793CC95BBCD9}" destId="{1DFC7FC0-351A-1D48-B256-BB9B41C34FC2}" srcOrd="0" destOrd="0" parTransId="{EE48B97A-111D-3942-A36F-5FD59BC4BEE6}" sibTransId="{6680F5E2-A630-6040-85BC-620D21852F61}"/>
    <dgm:cxn modelId="{F01E2F26-F2A8-0F44-BC41-D89B7DAD9D82}" srcId="{1DFC7FC0-351A-1D48-B256-BB9B41C34FC2}" destId="{9A4F40F6-1549-3347-B89F-4B8B9D7CB67C}" srcOrd="2" destOrd="0" parTransId="{3CC9A4B2-DBC5-EA40-B086-1E6AFEEBB8AA}" sibTransId="{FDC696BD-F073-644E-8301-3DE0E7144A4C}"/>
    <dgm:cxn modelId="{C6703CAA-D35A-B94D-A90D-9415FD978CFD}" type="presOf" srcId="{0DE0F33C-21BE-8146-83C3-10BFB40AF516}" destId="{5CD9D10A-59B1-F54F-B3A8-2E59D62537FA}" srcOrd="1" destOrd="0" presId="urn:microsoft.com/office/officeart/2005/8/layout/orgChart1"/>
    <dgm:cxn modelId="{4340CDC2-8C66-4C43-AFA8-5D03A017876F}" type="presOf" srcId="{0F102AC1-3F30-1642-A39D-AB341493CC58}" destId="{C6A6E449-EB1F-B649-B2A3-5935637E25E2}" srcOrd="0" destOrd="0" presId="urn:microsoft.com/office/officeart/2005/8/layout/orgChart1"/>
    <dgm:cxn modelId="{8A66474B-A6EE-6E46-A20B-CCB4CE3B8892}" type="presOf" srcId="{9083ECE6-AD70-6E45-ADE5-1FF78557BFDF}" destId="{22D99103-434E-144B-AFD0-6282FE6594CF}" srcOrd="0" destOrd="0" presId="urn:microsoft.com/office/officeart/2005/8/layout/orgChart1"/>
    <dgm:cxn modelId="{B934EE69-AE7A-1F4B-A59E-1A6484890839}" type="presOf" srcId="{D753236C-4F13-024E-9AFC-6CE7A67FDA66}" destId="{791A4C6B-60F8-AA44-89A4-EB83DCC0B4BE}" srcOrd="0" destOrd="0" presId="urn:microsoft.com/office/officeart/2005/8/layout/orgChart1"/>
    <dgm:cxn modelId="{A66AC349-C3AD-0742-881C-440A3E55AF02}" type="presOf" srcId="{58EF76DD-7A32-B84B-AC24-C1BD95C16919}" destId="{7B28FC1C-146A-EB48-A88B-CD4495BD1F98}" srcOrd="0" destOrd="0" presId="urn:microsoft.com/office/officeart/2005/8/layout/orgChart1"/>
    <dgm:cxn modelId="{33C99FDE-F7BF-8445-B12C-127B57DB346E}" type="presOf" srcId="{0A82277F-436A-BF41-97E8-20750EFB2ADE}" destId="{A4F15E0A-8A68-1441-9DD8-E6890714DB73}" srcOrd="0" destOrd="0" presId="urn:microsoft.com/office/officeart/2005/8/layout/orgChart1"/>
    <dgm:cxn modelId="{CF643FFB-7C7F-CC41-B9EF-F7C30D9491C8}" srcId="{39818CBA-56EA-8C41-8036-2DB433E855E2}" destId="{A618CB00-F3B6-FC4A-9534-2C32AB7FFD39}" srcOrd="0" destOrd="0" parTransId="{83392A85-0AD3-D14A-A147-005C72F62603}" sibTransId="{5ACA110B-E1F5-3549-8566-55D6331B857F}"/>
    <dgm:cxn modelId="{7BE95D05-E6CB-BC46-B2AB-DA91A7A38668}" type="presOf" srcId="{4CC48C7F-5A67-C542-BC61-52BF8E5AEF28}" destId="{4F5713FF-4520-D840-84B8-7297E24B48AD}" srcOrd="0" destOrd="0" presId="urn:microsoft.com/office/officeart/2005/8/layout/orgChart1"/>
    <dgm:cxn modelId="{EB589211-F366-AF4D-8F6A-EDF031570F6D}" type="presOf" srcId="{8735CA9C-B554-E24E-8693-E511D66869F1}" destId="{39652A43-BE0E-2547-85EA-9C055FC5E3E2}" srcOrd="0" destOrd="0" presId="urn:microsoft.com/office/officeart/2005/8/layout/orgChart1"/>
    <dgm:cxn modelId="{71F54069-883E-B642-A10E-4027837D8747}" type="presOf" srcId="{43C5B659-BF4A-6C47-AE6F-C46997967F56}" destId="{025BE153-3A5E-7641-AD9B-708688EC6890}" srcOrd="0" destOrd="0" presId="urn:microsoft.com/office/officeart/2005/8/layout/orgChart1"/>
    <dgm:cxn modelId="{34014CA1-25D4-8549-BC22-2F61F87CACF5}" type="presOf" srcId="{3B2CC308-B86D-AD47-A4FA-FFC763B6438A}" destId="{85BCFFA4-20D5-E048-8EF0-AED9C3B27614}" srcOrd="0" destOrd="0" presId="urn:microsoft.com/office/officeart/2005/8/layout/orgChart1"/>
    <dgm:cxn modelId="{6A4C1427-2FDE-4E46-9822-8E3742BFB3B5}" type="presOf" srcId="{FC1BAB13-0973-0F4D-8917-7E7CDAC88DC7}" destId="{AD95C107-C1EE-444C-9C2D-5AE960BEF170}" srcOrd="0" destOrd="0" presId="urn:microsoft.com/office/officeart/2005/8/layout/orgChart1"/>
    <dgm:cxn modelId="{DA09CA16-4A89-BB4E-BA54-90447036453A}" srcId="{39818CBA-56EA-8C41-8036-2DB433E855E2}" destId="{CD984177-406D-044F-99DE-D10D0441CA93}" srcOrd="1" destOrd="0" parTransId="{8735CA9C-B554-E24E-8693-E511D66869F1}" sibTransId="{CBDE1CC9-2AC5-7C49-B3F4-CB7EDD2FAE53}"/>
    <dgm:cxn modelId="{102AA898-840E-2249-8960-9503E30521EE}" srcId="{4CC48C7F-5A67-C542-BC61-52BF8E5AEF28}" destId="{3A08D3B8-017C-904E-9326-0A817A303B28}" srcOrd="2" destOrd="0" parTransId="{00E98553-3F5C-4E43-A598-5E1FA90C1576}" sibTransId="{300D9381-AD58-6143-A85A-C8D76177438C}"/>
    <dgm:cxn modelId="{E13A1564-8961-914F-9338-02C3CB77FD48}" srcId="{1DFC7FC0-351A-1D48-B256-BB9B41C34FC2}" destId="{63BA54E7-7A7B-3247-8C4C-6D29AD2C406A}" srcOrd="6" destOrd="0" parTransId="{E26EA954-25B9-7447-9417-CD4E2679D0DB}" sibTransId="{CD829E02-33FD-1F41-8459-3C9FC287864A}"/>
    <dgm:cxn modelId="{6D2ED9F4-BADF-9445-B927-6F03B5F01A22}" type="presOf" srcId="{2E3BD397-585E-2949-AFEA-D2A1C6D78279}" destId="{BEC94239-DEA0-654D-86B9-6E8539F5A08A}" srcOrd="0" destOrd="0" presId="urn:microsoft.com/office/officeart/2005/8/layout/orgChart1"/>
    <dgm:cxn modelId="{909026E4-8F77-DD48-ADB5-A78DDE8E32DD}" srcId="{1DFEA094-93C8-F642-94E6-53D7C413E40F}" destId="{0E8DC855-6F19-EA40-9299-92D2CF879A9F}" srcOrd="2" destOrd="0" parTransId="{3B2CC308-B86D-AD47-A4FA-FFC763B6438A}" sibTransId="{7BEC3471-44FB-CE47-95B1-3C706792E2C5}"/>
    <dgm:cxn modelId="{5932F80C-D086-DE40-85E5-DF4213200435}" srcId="{1DFC7FC0-351A-1D48-B256-BB9B41C34FC2}" destId="{9083ECE6-AD70-6E45-ADE5-1FF78557BFDF}" srcOrd="3" destOrd="0" parTransId="{EC536CC5-0DEE-8847-A5B2-67E6CB841920}" sibTransId="{9E9912D2-4276-E14D-845F-0B34D2C6952F}"/>
    <dgm:cxn modelId="{B0FE35E2-12E7-B244-A0DB-99547BF28AAE}" type="presOf" srcId="{43C5B659-BF4A-6C47-AE6F-C46997967F56}" destId="{C4B51A79-3995-F749-B0BE-4400008BF752}" srcOrd="1" destOrd="0" presId="urn:microsoft.com/office/officeart/2005/8/layout/orgChart1"/>
    <dgm:cxn modelId="{1DD3411E-B372-F245-B731-8568BDC6DF86}" type="presOf" srcId="{58EF76DD-7A32-B84B-AC24-C1BD95C16919}" destId="{AD9D49A3-F19F-7D46-A055-4680849D9C5E}" srcOrd="1" destOrd="0" presId="urn:microsoft.com/office/officeart/2005/8/layout/orgChart1"/>
    <dgm:cxn modelId="{6284E4D9-665A-6E4A-8D90-15576C298D1F}" type="presOf" srcId="{E9C82651-579B-7C4F-B272-0071F930205D}" destId="{76E3DE4F-7109-524B-980A-91E7066F5B20}" srcOrd="0" destOrd="0" presId="urn:microsoft.com/office/officeart/2005/8/layout/orgChart1"/>
    <dgm:cxn modelId="{C8539DD0-8FCF-E34E-82E3-AF961014E7AC}" srcId="{1D9F98D7-0529-F04D-B72A-B92B78AC6BCA}" destId="{9451A3A9-8271-9A40-A9B4-EEBAEDFF472C}" srcOrd="1" destOrd="0" parTransId="{EEEACE91-0194-9141-B1D8-D84C43E928A4}" sibTransId="{414DB62F-E437-BC44-B959-6777C8280FD6}"/>
    <dgm:cxn modelId="{E5E9DE1B-1021-5341-940D-F506BE16F03C}" srcId="{1DFC7FC0-351A-1D48-B256-BB9B41C34FC2}" destId="{2104386D-44A4-C04E-A30F-566036E26F43}" srcOrd="5" destOrd="0" parTransId="{E095AD7F-2DC3-5F44-BE77-7651FC471696}" sibTransId="{117CDE62-F783-2B45-85E0-17BA6AE449CC}"/>
    <dgm:cxn modelId="{18639237-D740-D24B-A576-3C7D0A5AA58D}" type="presOf" srcId="{FA7447AE-398D-164E-B0C0-02B8AF0015F6}" destId="{40CAFA8D-EB6F-7E4E-A93A-21E79FD0C080}" srcOrd="0" destOrd="0" presId="urn:microsoft.com/office/officeart/2005/8/layout/orgChart1"/>
    <dgm:cxn modelId="{44290D32-E59F-2C42-8460-20F92A628037}" type="presOf" srcId="{8D4421AA-50FC-3B4B-8513-313CD076F168}" destId="{4D6E99AF-B1EE-1144-9770-E84B20C40220}" srcOrd="0" destOrd="0" presId="urn:microsoft.com/office/officeart/2005/8/layout/orgChart1"/>
    <dgm:cxn modelId="{D11E0A48-380D-C144-B19E-E3ED5752D62D}" srcId="{63BA54E7-7A7B-3247-8C4C-6D29AD2C406A}" destId="{0DE0F33C-21BE-8146-83C3-10BFB40AF516}" srcOrd="0" destOrd="0" parTransId="{436A9940-F9F7-4447-9E23-CF5A37EF5309}" sibTransId="{6E59F44C-9AAC-3543-943D-942E0B0CC0A8}"/>
    <dgm:cxn modelId="{4538BBFA-8772-7743-A8D7-D4461C46254F}" type="presOf" srcId="{B793EBCB-FA22-2C4E-91BA-2EAA303AE2AD}" destId="{8A110E16-F8C1-B74B-A0DA-DD574CCCE7EE}" srcOrd="1" destOrd="0" presId="urn:microsoft.com/office/officeart/2005/8/layout/orgChart1"/>
    <dgm:cxn modelId="{0A7E9EDB-EE42-3149-BEAC-678101B79849}" type="presOf" srcId="{5E601CCB-2D91-8C4D-9CEF-E952353BFB96}" destId="{72FDE71F-F49C-2845-A509-F03E29E2ED19}" srcOrd="0" destOrd="0" presId="urn:microsoft.com/office/officeart/2005/8/layout/orgChart1"/>
    <dgm:cxn modelId="{FC100988-9166-5645-9520-D44390155ADE}" type="presOf" srcId="{9451A3A9-8271-9A40-A9B4-EEBAEDFF472C}" destId="{C67F77ED-9EDB-1A48-A2A1-2BFCA08C4ADF}" srcOrd="1" destOrd="0" presId="urn:microsoft.com/office/officeart/2005/8/layout/orgChart1"/>
    <dgm:cxn modelId="{3B694B36-B9B7-1D4A-A496-C5436E8E8C03}" srcId="{1DFC7FC0-351A-1D48-B256-BB9B41C34FC2}" destId="{58EF76DD-7A32-B84B-AC24-C1BD95C16919}" srcOrd="0" destOrd="0" parTransId="{3B5861B9-96A8-B947-A65A-B3B982687425}" sibTransId="{D69C6DD6-1E90-8444-9CE5-F6A3E8C45570}"/>
    <dgm:cxn modelId="{7F60D9A2-690E-CA4E-A694-CD3E769EB6E6}" type="presOf" srcId="{8D4421AA-50FC-3B4B-8513-313CD076F168}" destId="{7FBAB25B-095B-FA4E-B239-0E55C9B38E7E}" srcOrd="1" destOrd="0" presId="urn:microsoft.com/office/officeart/2005/8/layout/orgChart1"/>
    <dgm:cxn modelId="{AB2F613A-75B7-B140-B00E-308B75265905}" type="presOf" srcId="{39D2F92D-4011-374C-AD7F-547058CC938B}" destId="{7B5B90FF-C9F3-2548-A095-4DDB2B3D2568}" srcOrd="0" destOrd="0" presId="urn:microsoft.com/office/officeart/2005/8/layout/orgChart1"/>
    <dgm:cxn modelId="{44AEC4B7-37D0-B54A-9892-FE50CF75C3E6}" type="presOf" srcId="{3B5861B9-96A8-B947-A65A-B3B982687425}" destId="{6C351CB6-D45A-4B46-B006-B295BE885027}" srcOrd="0" destOrd="0" presId="urn:microsoft.com/office/officeart/2005/8/layout/orgChart1"/>
    <dgm:cxn modelId="{3536A58B-1F2D-744D-8559-60C66970842C}" type="presOf" srcId="{D4BEFC26-BD7C-D64B-B2DC-B1255F5ACFD8}" destId="{8AFF1F19-6043-A246-831E-2F96CE8C90B1}" srcOrd="0" destOrd="0" presId="urn:microsoft.com/office/officeart/2005/8/layout/orgChart1"/>
    <dgm:cxn modelId="{97D58748-C0BA-5847-89BA-191B319E0371}" type="presOf" srcId="{9A4F40F6-1549-3347-B89F-4B8B9D7CB67C}" destId="{91718A68-EEC4-DF48-81CF-A87AB80A7384}" srcOrd="0" destOrd="0" presId="urn:microsoft.com/office/officeart/2005/8/layout/orgChart1"/>
    <dgm:cxn modelId="{F4352B40-1BB1-E041-B66F-4359417097C9}" type="presOf" srcId="{0852F394-D316-7D49-AC78-EE2E1EA00B0D}" destId="{67DDDBCF-6E0F-3549-ACDF-A4F0118A7E00}" srcOrd="1" destOrd="0" presId="urn:microsoft.com/office/officeart/2005/8/layout/orgChart1"/>
    <dgm:cxn modelId="{33ED4AE5-FCF2-7540-AAE3-9EEE19FA72A7}" srcId="{1DFEA094-93C8-F642-94E6-53D7C413E40F}" destId="{152C9F8E-2379-6F40-8DA1-642F0DE4615E}" srcOrd="1" destOrd="0" parTransId="{E8E5BC7D-CC1B-F546-8B75-A18A40D3F532}" sibTransId="{E64B2F68-15E3-9A48-8FF5-A3F9AA82EC5D}"/>
    <dgm:cxn modelId="{467B77C5-95ED-394D-883A-B43D0C63D6C8}" type="presOf" srcId="{42F032EA-82D9-E24A-8D5F-5542E026B752}" destId="{E9B7227A-B188-E242-970B-3E58A5D6DAB8}" srcOrd="0" destOrd="0" presId="urn:microsoft.com/office/officeart/2005/8/layout/orgChart1"/>
    <dgm:cxn modelId="{1A186CC3-B2CD-D54D-8D76-9959EC3CBA5F}" type="presOf" srcId="{FE80BDE8-EADB-3147-B1FF-1A253906A00E}" destId="{86B90AF9-0EDE-B84F-85D4-038724A75CC2}" srcOrd="0" destOrd="0" presId="urn:microsoft.com/office/officeart/2005/8/layout/orgChart1"/>
    <dgm:cxn modelId="{AD81D836-D39B-C24A-834B-07E756E0F05F}" type="presParOf" srcId="{16E0D4A0-8797-7F47-A8C5-CEC829EFD2A9}" destId="{E87AFFED-2BD8-F948-AE46-4295C37D6C3D}" srcOrd="0" destOrd="0" presId="urn:microsoft.com/office/officeart/2005/8/layout/orgChart1"/>
    <dgm:cxn modelId="{6FE76CCC-EBC2-9B42-88E4-BB086D638B6F}" type="presParOf" srcId="{E87AFFED-2BD8-F948-AE46-4295C37D6C3D}" destId="{9F194A37-1943-4A40-A7CB-139FE85224CA}" srcOrd="0" destOrd="0" presId="urn:microsoft.com/office/officeart/2005/8/layout/orgChart1"/>
    <dgm:cxn modelId="{8A14488D-7057-0D4B-BD98-DA634FE3EA75}" type="presParOf" srcId="{9F194A37-1943-4A40-A7CB-139FE85224CA}" destId="{457D6A5C-159E-494F-A682-E340DE7771F5}" srcOrd="0" destOrd="0" presId="urn:microsoft.com/office/officeart/2005/8/layout/orgChart1"/>
    <dgm:cxn modelId="{77FD3352-ABFE-034A-8900-256C5790F98B}" type="presParOf" srcId="{9F194A37-1943-4A40-A7CB-139FE85224CA}" destId="{22DF5F02-5A3C-584F-B3B6-5D3B2995195D}" srcOrd="1" destOrd="0" presId="urn:microsoft.com/office/officeart/2005/8/layout/orgChart1"/>
    <dgm:cxn modelId="{9B69FF49-4BB0-754E-837A-90C2A334B2D1}" type="presParOf" srcId="{E87AFFED-2BD8-F948-AE46-4295C37D6C3D}" destId="{52B28ACD-A79B-1D43-80D1-41F199197430}" srcOrd="1" destOrd="0" presId="urn:microsoft.com/office/officeart/2005/8/layout/orgChart1"/>
    <dgm:cxn modelId="{DF1E07C3-A4B3-DE48-B463-CE372F7A348F}" type="presParOf" srcId="{52B28ACD-A79B-1D43-80D1-41F199197430}" destId="{28D64F15-E7E5-5A4D-B08A-A657FDECECC4}" srcOrd="0" destOrd="0" presId="urn:microsoft.com/office/officeart/2005/8/layout/orgChart1"/>
    <dgm:cxn modelId="{CB43D6D2-385A-E849-BDFB-C28B6C29580E}" type="presParOf" srcId="{52B28ACD-A79B-1D43-80D1-41F199197430}" destId="{6562D269-2A67-D24A-8307-DE5DE20D9362}" srcOrd="1" destOrd="0" presId="urn:microsoft.com/office/officeart/2005/8/layout/orgChart1"/>
    <dgm:cxn modelId="{598F5A69-F8A0-9E4F-9612-9297E5399E3A}" type="presParOf" srcId="{6562D269-2A67-D24A-8307-DE5DE20D9362}" destId="{A93166AE-5BAB-1A42-A2EC-ED99C2BB50DA}" srcOrd="0" destOrd="0" presId="urn:microsoft.com/office/officeart/2005/8/layout/orgChart1"/>
    <dgm:cxn modelId="{722EB3D2-5AC0-A94E-A8F2-D33F4DAD7085}" type="presParOf" srcId="{A93166AE-5BAB-1A42-A2EC-ED99C2BB50DA}" destId="{1257B2F5-6AFE-EC4F-9CAB-63C26D64E33C}" srcOrd="0" destOrd="0" presId="urn:microsoft.com/office/officeart/2005/8/layout/orgChart1"/>
    <dgm:cxn modelId="{EE17284E-AD88-3149-85B1-81549EF21578}" type="presParOf" srcId="{A93166AE-5BAB-1A42-A2EC-ED99C2BB50DA}" destId="{89728C78-45A8-854B-8A56-8F122783BD22}" srcOrd="1" destOrd="0" presId="urn:microsoft.com/office/officeart/2005/8/layout/orgChart1"/>
    <dgm:cxn modelId="{F93C91E6-4AF7-714E-A808-E95837EE613D}" type="presParOf" srcId="{6562D269-2A67-D24A-8307-DE5DE20D9362}" destId="{9C8784C2-60BF-8C4D-80EF-8F665ED4749E}" srcOrd="1" destOrd="0" presId="urn:microsoft.com/office/officeart/2005/8/layout/orgChart1"/>
    <dgm:cxn modelId="{62F5D8FD-B6D3-6045-A29C-9A9BD3CF89D3}" type="presParOf" srcId="{9C8784C2-60BF-8C4D-80EF-8F665ED4749E}" destId="{CC3ABEEF-603E-5C44-92F0-470221C751C5}" srcOrd="0" destOrd="0" presId="urn:microsoft.com/office/officeart/2005/8/layout/orgChart1"/>
    <dgm:cxn modelId="{A3FECFF9-BFAC-324F-A18A-AF4A61D727D9}" type="presParOf" srcId="{9C8784C2-60BF-8C4D-80EF-8F665ED4749E}" destId="{04569EEC-2F32-3342-8CA6-77C899093D26}" srcOrd="1" destOrd="0" presId="urn:microsoft.com/office/officeart/2005/8/layout/orgChart1"/>
    <dgm:cxn modelId="{7DB72E6B-48BE-5A4E-9048-7A35B4DCC5FC}" type="presParOf" srcId="{04569EEC-2F32-3342-8CA6-77C899093D26}" destId="{5EE21B50-584F-0541-918E-FF26CFC376CC}" srcOrd="0" destOrd="0" presId="urn:microsoft.com/office/officeart/2005/8/layout/orgChart1"/>
    <dgm:cxn modelId="{28B560F2-2B46-FB45-BB43-3AE359466DB0}" type="presParOf" srcId="{5EE21B50-584F-0541-918E-FF26CFC376CC}" destId="{40AC57E3-934B-7749-9396-6A6C3BCA2EE7}" srcOrd="0" destOrd="0" presId="urn:microsoft.com/office/officeart/2005/8/layout/orgChart1"/>
    <dgm:cxn modelId="{26188338-F8B4-504B-BADE-FC282F26F869}" type="presParOf" srcId="{5EE21B50-584F-0541-918E-FF26CFC376CC}" destId="{43A7E485-4E0C-7747-9929-A82380D992CA}" srcOrd="1" destOrd="0" presId="urn:microsoft.com/office/officeart/2005/8/layout/orgChart1"/>
    <dgm:cxn modelId="{F63F12AB-2A5B-D04A-8ED8-216DB7C00229}" type="presParOf" srcId="{04569EEC-2F32-3342-8CA6-77C899093D26}" destId="{3486AF17-5820-FE47-A759-F036CD7FCA82}" srcOrd="1" destOrd="0" presId="urn:microsoft.com/office/officeart/2005/8/layout/orgChart1"/>
    <dgm:cxn modelId="{03955B63-1543-CC44-8AE4-C9801A8761B6}" type="presParOf" srcId="{3486AF17-5820-FE47-A759-F036CD7FCA82}" destId="{BEC94239-DEA0-654D-86B9-6E8539F5A08A}" srcOrd="0" destOrd="0" presId="urn:microsoft.com/office/officeart/2005/8/layout/orgChart1"/>
    <dgm:cxn modelId="{C33B572F-D851-414C-9C98-8D3AB338CEC8}" type="presParOf" srcId="{3486AF17-5820-FE47-A759-F036CD7FCA82}" destId="{4E47954E-E8B1-844B-8546-B801791F21BF}" srcOrd="1" destOrd="0" presId="urn:microsoft.com/office/officeart/2005/8/layout/orgChart1"/>
    <dgm:cxn modelId="{1396A76D-F207-3F44-9589-1F2E43BD0038}" type="presParOf" srcId="{4E47954E-E8B1-844B-8546-B801791F21BF}" destId="{D3E8ED89-5449-5745-9CA6-05F168D04068}" srcOrd="0" destOrd="0" presId="urn:microsoft.com/office/officeart/2005/8/layout/orgChart1"/>
    <dgm:cxn modelId="{81E69DA0-D258-4046-9046-45292578FA0B}" type="presParOf" srcId="{D3E8ED89-5449-5745-9CA6-05F168D04068}" destId="{9EE1F018-5D0C-5F4A-92D9-8EF1C1C4592D}" srcOrd="0" destOrd="0" presId="urn:microsoft.com/office/officeart/2005/8/layout/orgChart1"/>
    <dgm:cxn modelId="{100CD23E-BABC-6C41-8A03-6C863443D534}" type="presParOf" srcId="{D3E8ED89-5449-5745-9CA6-05F168D04068}" destId="{67DDDBCF-6E0F-3549-ACDF-A4F0118A7E00}" srcOrd="1" destOrd="0" presId="urn:microsoft.com/office/officeart/2005/8/layout/orgChart1"/>
    <dgm:cxn modelId="{90AEB200-EB6E-1B40-8EB0-F63A1F44A5F2}" type="presParOf" srcId="{4E47954E-E8B1-844B-8546-B801791F21BF}" destId="{59DD2EF6-A48E-F34F-BD69-0835874BAB50}" srcOrd="1" destOrd="0" presId="urn:microsoft.com/office/officeart/2005/8/layout/orgChart1"/>
    <dgm:cxn modelId="{0C6A133B-9251-6D40-A0D1-DEC978E0A6B8}" type="presParOf" srcId="{4E47954E-E8B1-844B-8546-B801791F21BF}" destId="{27DFE188-B887-1146-8DD5-03D6C0BFC6E0}" srcOrd="2" destOrd="0" presId="urn:microsoft.com/office/officeart/2005/8/layout/orgChart1"/>
    <dgm:cxn modelId="{BB90FD7C-4535-7D46-9BB1-77D37F85C60E}" type="presParOf" srcId="{3486AF17-5820-FE47-A759-F036CD7FCA82}" destId="{0847DF29-E3C1-B34F-8857-62301CDDC0DA}" srcOrd="2" destOrd="0" presId="urn:microsoft.com/office/officeart/2005/8/layout/orgChart1"/>
    <dgm:cxn modelId="{30E46460-2465-B346-81BC-AAB87939CE04}" type="presParOf" srcId="{3486AF17-5820-FE47-A759-F036CD7FCA82}" destId="{71AFB14F-ABC4-304E-ADB7-85CE8AA20DCE}" srcOrd="3" destOrd="0" presId="urn:microsoft.com/office/officeart/2005/8/layout/orgChart1"/>
    <dgm:cxn modelId="{3B34B83A-492E-B747-B52F-B70C3C19737F}" type="presParOf" srcId="{71AFB14F-ABC4-304E-ADB7-85CE8AA20DCE}" destId="{CE6A3C9C-DFDF-3648-AEE0-2631CC618427}" srcOrd="0" destOrd="0" presId="urn:microsoft.com/office/officeart/2005/8/layout/orgChart1"/>
    <dgm:cxn modelId="{3501ACA9-E313-DF4E-92D6-3EC393D3E3DB}" type="presParOf" srcId="{CE6A3C9C-DFDF-3648-AEE0-2631CC618427}" destId="{499FFD99-CDF8-C64B-A48A-2595D540A279}" srcOrd="0" destOrd="0" presId="urn:microsoft.com/office/officeart/2005/8/layout/orgChart1"/>
    <dgm:cxn modelId="{89038D6D-AA87-C849-8C6E-8B556688B3BF}" type="presParOf" srcId="{CE6A3C9C-DFDF-3648-AEE0-2631CC618427}" destId="{E6355991-BB6F-1149-976D-DB4D8E073F94}" srcOrd="1" destOrd="0" presId="urn:microsoft.com/office/officeart/2005/8/layout/orgChart1"/>
    <dgm:cxn modelId="{8DCE941A-CB3A-7049-A485-236E403DD4E1}" type="presParOf" srcId="{71AFB14F-ABC4-304E-ADB7-85CE8AA20DCE}" destId="{949878C1-461F-C44C-A6CC-C94AD03911A2}" srcOrd="1" destOrd="0" presId="urn:microsoft.com/office/officeart/2005/8/layout/orgChart1"/>
    <dgm:cxn modelId="{48F55DAD-2133-9644-A80D-FCA2BC69E5AC}" type="presParOf" srcId="{71AFB14F-ABC4-304E-ADB7-85CE8AA20DCE}" destId="{F2E94F9B-4E78-E54A-B90D-4F7C89A7ED3F}" srcOrd="2" destOrd="0" presId="urn:microsoft.com/office/officeart/2005/8/layout/orgChart1"/>
    <dgm:cxn modelId="{5D6728CD-FCC4-844A-969B-B1CA0CB45B7C}" type="presParOf" srcId="{3486AF17-5820-FE47-A759-F036CD7FCA82}" destId="{85BCFFA4-20D5-E048-8EF0-AED9C3B27614}" srcOrd="4" destOrd="0" presId="urn:microsoft.com/office/officeart/2005/8/layout/orgChart1"/>
    <dgm:cxn modelId="{DC7C2BBF-5EEC-784C-AE5D-2CC2E97B9A42}" type="presParOf" srcId="{3486AF17-5820-FE47-A759-F036CD7FCA82}" destId="{B2E793B5-2158-B041-AB14-783F7964FA10}" srcOrd="5" destOrd="0" presId="urn:microsoft.com/office/officeart/2005/8/layout/orgChart1"/>
    <dgm:cxn modelId="{170BAD27-DCAD-BF45-9DEA-E5313BF6C8E6}" type="presParOf" srcId="{B2E793B5-2158-B041-AB14-783F7964FA10}" destId="{4AA6B3C8-4A90-6341-9395-AC04A7752470}" srcOrd="0" destOrd="0" presId="urn:microsoft.com/office/officeart/2005/8/layout/orgChart1"/>
    <dgm:cxn modelId="{9EE63C6A-E45D-4D4A-82FC-F29247085EFC}" type="presParOf" srcId="{4AA6B3C8-4A90-6341-9395-AC04A7752470}" destId="{034834E1-8679-B74B-A5F5-28399FC2ADAA}" srcOrd="0" destOrd="0" presId="urn:microsoft.com/office/officeart/2005/8/layout/orgChart1"/>
    <dgm:cxn modelId="{65C24B2C-3D7A-484B-A0D1-24930CA34BF1}" type="presParOf" srcId="{4AA6B3C8-4A90-6341-9395-AC04A7752470}" destId="{178620BD-F4F5-084C-AD1D-944AD41B4C3B}" srcOrd="1" destOrd="0" presId="urn:microsoft.com/office/officeart/2005/8/layout/orgChart1"/>
    <dgm:cxn modelId="{46FBBD8F-72B7-5D45-A206-D88ABC1E2D52}" type="presParOf" srcId="{B2E793B5-2158-B041-AB14-783F7964FA10}" destId="{6459F3CE-EEAB-9841-83D5-8D0C2CB0DA6B}" srcOrd="1" destOrd="0" presId="urn:microsoft.com/office/officeart/2005/8/layout/orgChart1"/>
    <dgm:cxn modelId="{B5641FA0-6C2C-0C4B-8603-7C148CE5B97A}" type="presParOf" srcId="{B2E793B5-2158-B041-AB14-783F7964FA10}" destId="{725ACBD7-C1C0-C340-9B2D-9C41A90C4A97}" srcOrd="2" destOrd="0" presId="urn:microsoft.com/office/officeart/2005/8/layout/orgChart1"/>
    <dgm:cxn modelId="{07F99EF4-2272-CF4B-85A4-4467E6F74A2D}" type="presParOf" srcId="{04569EEC-2F32-3342-8CA6-77C899093D26}" destId="{48DC7215-230C-1344-953A-5B76E3CEB22A}" srcOrd="2" destOrd="0" presId="urn:microsoft.com/office/officeart/2005/8/layout/orgChart1"/>
    <dgm:cxn modelId="{68D651F2-4DF0-3F46-BFD0-38A24A400B2B}" type="presParOf" srcId="{9C8784C2-60BF-8C4D-80EF-8F665ED4749E}" destId="{71883103-CA0D-1B40-AB93-F23B19189EF9}" srcOrd="2" destOrd="0" presId="urn:microsoft.com/office/officeart/2005/8/layout/orgChart1"/>
    <dgm:cxn modelId="{BAA2D396-C553-7F49-86C7-4BDF73D391A4}" type="presParOf" srcId="{9C8784C2-60BF-8C4D-80EF-8F665ED4749E}" destId="{8A274E21-5B0D-B043-877D-87F3D5D5A949}" srcOrd="3" destOrd="0" presId="urn:microsoft.com/office/officeart/2005/8/layout/orgChart1"/>
    <dgm:cxn modelId="{3B718E79-AF34-CB4F-9B4E-76CA72634F79}" type="presParOf" srcId="{8A274E21-5B0D-B043-877D-87F3D5D5A949}" destId="{B8418461-4169-D04B-8E5D-3F0FDEC48F09}" srcOrd="0" destOrd="0" presId="urn:microsoft.com/office/officeart/2005/8/layout/orgChart1"/>
    <dgm:cxn modelId="{3A503844-7D2B-B040-BE22-DA0BC0888158}" type="presParOf" srcId="{B8418461-4169-D04B-8E5D-3F0FDEC48F09}" destId="{06807B4D-5778-4B4D-A5E2-7439C7CB2E8A}" srcOrd="0" destOrd="0" presId="urn:microsoft.com/office/officeart/2005/8/layout/orgChart1"/>
    <dgm:cxn modelId="{6366E16E-D654-0749-905F-4BCAA97F8160}" type="presParOf" srcId="{B8418461-4169-D04B-8E5D-3F0FDEC48F09}" destId="{C67F77ED-9EDB-1A48-A2A1-2BFCA08C4ADF}" srcOrd="1" destOrd="0" presId="urn:microsoft.com/office/officeart/2005/8/layout/orgChart1"/>
    <dgm:cxn modelId="{F258BD0C-6763-154A-A05F-AFA87BB98970}" type="presParOf" srcId="{8A274E21-5B0D-B043-877D-87F3D5D5A949}" destId="{0ED28FDE-CEC1-6F40-9275-5CAA72A6CB4F}" srcOrd="1" destOrd="0" presId="urn:microsoft.com/office/officeart/2005/8/layout/orgChart1"/>
    <dgm:cxn modelId="{EEA20936-70E6-7546-BBDD-B4C27A397A8C}" type="presParOf" srcId="{8A274E21-5B0D-B043-877D-87F3D5D5A949}" destId="{5FAC9E12-7D70-8A49-9A60-3F4AAF2518A5}" srcOrd="2" destOrd="0" presId="urn:microsoft.com/office/officeart/2005/8/layout/orgChart1"/>
    <dgm:cxn modelId="{3327ADD3-BBB6-F74B-80E5-FC4EA969F33F}" type="presParOf" srcId="{9C8784C2-60BF-8C4D-80EF-8F665ED4749E}" destId="{791A4C6B-60F8-AA44-89A4-EB83DCC0B4BE}" srcOrd="4" destOrd="0" presId="urn:microsoft.com/office/officeart/2005/8/layout/orgChart1"/>
    <dgm:cxn modelId="{8E68DDA2-633B-F148-9E91-0C477FA8141D}" type="presParOf" srcId="{9C8784C2-60BF-8C4D-80EF-8F665ED4749E}" destId="{64E86D5F-BD97-F149-9CEE-923AF188ABBC}" srcOrd="5" destOrd="0" presId="urn:microsoft.com/office/officeart/2005/8/layout/orgChart1"/>
    <dgm:cxn modelId="{7D764CEE-D33C-7240-AF93-24854F0680A9}" type="presParOf" srcId="{64E86D5F-BD97-F149-9CEE-923AF188ABBC}" destId="{075FA6D6-EAA2-6E4C-B99A-3F59D0F635E2}" srcOrd="0" destOrd="0" presId="urn:microsoft.com/office/officeart/2005/8/layout/orgChart1"/>
    <dgm:cxn modelId="{6619FDC9-F4C1-664F-82F3-6BE161343311}" type="presParOf" srcId="{075FA6D6-EAA2-6E4C-B99A-3F59D0F635E2}" destId="{4F5713FF-4520-D840-84B8-7297E24B48AD}" srcOrd="0" destOrd="0" presId="urn:microsoft.com/office/officeart/2005/8/layout/orgChart1"/>
    <dgm:cxn modelId="{B4AE8B50-6D0A-C44F-9057-93498C4B48C1}" type="presParOf" srcId="{075FA6D6-EAA2-6E4C-B99A-3F59D0F635E2}" destId="{EA365D0D-7779-7145-8E5C-3C61B2E6752D}" srcOrd="1" destOrd="0" presId="urn:microsoft.com/office/officeart/2005/8/layout/orgChart1"/>
    <dgm:cxn modelId="{4F90D20D-678F-9044-8D3A-B50204DC8834}" type="presParOf" srcId="{64E86D5F-BD97-F149-9CEE-923AF188ABBC}" destId="{421FB61B-E6C0-E342-A524-B4B7EE50F772}" srcOrd="1" destOrd="0" presId="urn:microsoft.com/office/officeart/2005/8/layout/orgChart1"/>
    <dgm:cxn modelId="{E6BAD6F7-CFF7-9E46-9EBE-D0969309A79A}" type="presParOf" srcId="{421FB61B-E6C0-E342-A524-B4B7EE50F772}" destId="{32729170-BF5D-514E-AFD0-B6C31D6DB5B7}" srcOrd="0" destOrd="0" presId="urn:microsoft.com/office/officeart/2005/8/layout/orgChart1"/>
    <dgm:cxn modelId="{0530DEA1-1202-7346-904B-4DEE76621712}" type="presParOf" srcId="{421FB61B-E6C0-E342-A524-B4B7EE50F772}" destId="{E50B53B5-B012-1C42-BABE-8102E0C01AD0}" srcOrd="1" destOrd="0" presId="urn:microsoft.com/office/officeart/2005/8/layout/orgChart1"/>
    <dgm:cxn modelId="{F5EDB06E-FE88-9A40-8C2E-66C6E79E9ED5}" type="presParOf" srcId="{E50B53B5-B012-1C42-BABE-8102E0C01AD0}" destId="{1BEF723B-C552-4D4C-9A89-964A4CF9A83B}" srcOrd="0" destOrd="0" presId="urn:microsoft.com/office/officeart/2005/8/layout/orgChart1"/>
    <dgm:cxn modelId="{095514C4-645F-2F46-A015-2F03E831E8A3}" type="presParOf" srcId="{1BEF723B-C552-4D4C-9A89-964A4CF9A83B}" destId="{4D6E99AF-B1EE-1144-9770-E84B20C40220}" srcOrd="0" destOrd="0" presId="urn:microsoft.com/office/officeart/2005/8/layout/orgChart1"/>
    <dgm:cxn modelId="{C1416456-A7CF-4E4B-9CB0-B7BBF49EE7E6}" type="presParOf" srcId="{1BEF723B-C552-4D4C-9A89-964A4CF9A83B}" destId="{7FBAB25B-095B-FA4E-B239-0E55C9B38E7E}" srcOrd="1" destOrd="0" presId="urn:microsoft.com/office/officeart/2005/8/layout/orgChart1"/>
    <dgm:cxn modelId="{E3449888-D75A-F142-9C32-4CF2A6CD951A}" type="presParOf" srcId="{E50B53B5-B012-1C42-BABE-8102E0C01AD0}" destId="{E0DD2564-25AB-8E43-9C70-4ED2D49F515A}" srcOrd="1" destOrd="0" presId="urn:microsoft.com/office/officeart/2005/8/layout/orgChart1"/>
    <dgm:cxn modelId="{2138A604-E7BB-C14C-AE3F-6CEBF2EF2404}" type="presParOf" srcId="{E50B53B5-B012-1C42-BABE-8102E0C01AD0}" destId="{016420C5-A6C6-0B45-A700-33A8AE76A4E2}" srcOrd="2" destOrd="0" presId="urn:microsoft.com/office/officeart/2005/8/layout/orgChart1"/>
    <dgm:cxn modelId="{5DB7C243-2B58-4B40-BA5F-2BC588D0A81F}" type="presParOf" srcId="{421FB61B-E6C0-E342-A524-B4B7EE50F772}" destId="{F9FB3E7C-3EF4-D240-A2EE-A0993D4EC708}" srcOrd="2" destOrd="0" presId="urn:microsoft.com/office/officeart/2005/8/layout/orgChart1"/>
    <dgm:cxn modelId="{12CD9B4B-1F45-1240-A428-157453CABCAB}" type="presParOf" srcId="{421FB61B-E6C0-E342-A524-B4B7EE50F772}" destId="{8BCF6A22-D80B-7E47-873A-BA7B3652FB13}" srcOrd="3" destOrd="0" presId="urn:microsoft.com/office/officeart/2005/8/layout/orgChart1"/>
    <dgm:cxn modelId="{C91DAA4F-F00D-9E4C-A8DF-2B45B1C52311}" type="presParOf" srcId="{8BCF6A22-D80B-7E47-873A-BA7B3652FB13}" destId="{2203C796-E05B-6740-B77C-89BA42547DF1}" srcOrd="0" destOrd="0" presId="urn:microsoft.com/office/officeart/2005/8/layout/orgChart1"/>
    <dgm:cxn modelId="{E235F5DC-4A39-8C48-82FC-4B2823B2CFD7}" type="presParOf" srcId="{2203C796-E05B-6740-B77C-89BA42547DF1}" destId="{86B90AF9-0EDE-B84F-85D4-038724A75CC2}" srcOrd="0" destOrd="0" presId="urn:microsoft.com/office/officeart/2005/8/layout/orgChart1"/>
    <dgm:cxn modelId="{3AC1F762-AE40-1944-806C-C268F781CDF1}" type="presParOf" srcId="{2203C796-E05B-6740-B77C-89BA42547DF1}" destId="{B39930FB-F167-9749-8A03-C50D170D8379}" srcOrd="1" destOrd="0" presId="urn:microsoft.com/office/officeart/2005/8/layout/orgChart1"/>
    <dgm:cxn modelId="{380CFD63-4A2C-A843-AEE4-6F528336430B}" type="presParOf" srcId="{8BCF6A22-D80B-7E47-873A-BA7B3652FB13}" destId="{3150A031-5230-6A4F-93F4-D8C13DCC66C4}" srcOrd="1" destOrd="0" presId="urn:microsoft.com/office/officeart/2005/8/layout/orgChart1"/>
    <dgm:cxn modelId="{034442B4-2BBC-7845-9583-3003DAE4EB31}" type="presParOf" srcId="{8BCF6A22-D80B-7E47-873A-BA7B3652FB13}" destId="{A53F9A09-226C-2248-A9D1-E2B965E97FF5}" srcOrd="2" destOrd="0" presId="urn:microsoft.com/office/officeart/2005/8/layout/orgChart1"/>
    <dgm:cxn modelId="{D5762E1B-E4AA-104F-B2C5-A3C3659CAA9C}" type="presParOf" srcId="{421FB61B-E6C0-E342-A524-B4B7EE50F772}" destId="{E24CF5CA-9C34-C340-AB36-4629DA685C17}" srcOrd="4" destOrd="0" presId="urn:microsoft.com/office/officeart/2005/8/layout/orgChart1"/>
    <dgm:cxn modelId="{BD969C0A-4147-0140-91A4-8470CA412DB2}" type="presParOf" srcId="{421FB61B-E6C0-E342-A524-B4B7EE50F772}" destId="{1E225453-40AE-3446-BBF4-F847CBF96933}" srcOrd="5" destOrd="0" presId="urn:microsoft.com/office/officeart/2005/8/layout/orgChart1"/>
    <dgm:cxn modelId="{1CC41882-D0A5-8642-AC82-E78C4EE8448D}" type="presParOf" srcId="{1E225453-40AE-3446-BBF4-F847CBF96933}" destId="{87EA12E5-529D-F64E-A9C9-4B8C25D5B256}" srcOrd="0" destOrd="0" presId="urn:microsoft.com/office/officeart/2005/8/layout/orgChart1"/>
    <dgm:cxn modelId="{332B729C-1068-5B41-B65B-36A003F1DE4D}" type="presParOf" srcId="{87EA12E5-529D-F64E-A9C9-4B8C25D5B256}" destId="{65ECE0DF-F0E0-EC46-9DE4-91EC575D2657}" srcOrd="0" destOrd="0" presId="urn:microsoft.com/office/officeart/2005/8/layout/orgChart1"/>
    <dgm:cxn modelId="{E3BA8121-75A1-BD42-B07D-0355BA99CA86}" type="presParOf" srcId="{87EA12E5-529D-F64E-A9C9-4B8C25D5B256}" destId="{FDDE7A2A-4448-424F-945D-430A6783DF41}" srcOrd="1" destOrd="0" presId="urn:microsoft.com/office/officeart/2005/8/layout/orgChart1"/>
    <dgm:cxn modelId="{D5A4DCF0-6E46-F649-B834-C91A50721842}" type="presParOf" srcId="{1E225453-40AE-3446-BBF4-F847CBF96933}" destId="{8BF9ED70-C86F-754B-9F05-E1FCB6784B6C}" srcOrd="1" destOrd="0" presId="urn:microsoft.com/office/officeart/2005/8/layout/orgChart1"/>
    <dgm:cxn modelId="{3D64F6DE-CB13-AF4A-9C6E-8A3551B97C51}" type="presParOf" srcId="{1E225453-40AE-3446-BBF4-F847CBF96933}" destId="{FE9B5826-6153-3244-B487-948AF3BC0217}" srcOrd="2" destOrd="0" presId="urn:microsoft.com/office/officeart/2005/8/layout/orgChart1"/>
    <dgm:cxn modelId="{37CDE951-AF6D-D541-848F-38CD84396D54}" type="presParOf" srcId="{64E86D5F-BD97-F149-9CEE-923AF188ABBC}" destId="{EC404C7A-7750-314E-A930-83F362699FA4}" srcOrd="2" destOrd="0" presId="urn:microsoft.com/office/officeart/2005/8/layout/orgChart1"/>
    <dgm:cxn modelId="{9A7FF209-33CF-DC47-8398-F1FA86EFC627}" type="presParOf" srcId="{6562D269-2A67-D24A-8307-DE5DE20D9362}" destId="{E3379A7B-6479-EC44-80D2-4163D6B5CED2}" srcOrd="2" destOrd="0" presId="urn:microsoft.com/office/officeart/2005/8/layout/orgChart1"/>
    <dgm:cxn modelId="{1522D189-C223-5841-AC80-81FB6A617054}" type="presParOf" srcId="{52B28ACD-A79B-1D43-80D1-41F199197430}" destId="{8E8555A8-BDC4-5945-A9A8-2653AC38BF71}" srcOrd="2" destOrd="0" presId="urn:microsoft.com/office/officeart/2005/8/layout/orgChart1"/>
    <dgm:cxn modelId="{CC59BBB3-1EB6-E040-BDB1-3E87A11ADF51}" type="presParOf" srcId="{52B28ACD-A79B-1D43-80D1-41F199197430}" destId="{38B9A26B-052F-9948-8311-A0B46B69AA7E}" srcOrd="3" destOrd="0" presId="urn:microsoft.com/office/officeart/2005/8/layout/orgChart1"/>
    <dgm:cxn modelId="{55C48B6D-0FA6-D04D-9485-5405AFE785C7}" type="presParOf" srcId="{38B9A26B-052F-9948-8311-A0B46B69AA7E}" destId="{D7C83751-36A2-944C-B9E5-356AE2015602}" srcOrd="0" destOrd="0" presId="urn:microsoft.com/office/officeart/2005/8/layout/orgChart1"/>
    <dgm:cxn modelId="{A87FF818-0EB9-4946-AA8A-BF86EE57E442}" type="presParOf" srcId="{D7C83751-36A2-944C-B9E5-356AE2015602}" destId="{91718A68-EEC4-DF48-81CF-A87AB80A7384}" srcOrd="0" destOrd="0" presId="urn:microsoft.com/office/officeart/2005/8/layout/orgChart1"/>
    <dgm:cxn modelId="{694CFD9D-C0B5-3A40-9586-9E72B09BB039}" type="presParOf" srcId="{D7C83751-36A2-944C-B9E5-356AE2015602}" destId="{A0BBACB2-922F-7245-BAFF-ADDC02569AAC}" srcOrd="1" destOrd="0" presId="urn:microsoft.com/office/officeart/2005/8/layout/orgChart1"/>
    <dgm:cxn modelId="{9DBFF375-03F7-7D46-8B81-463F16FB4188}" type="presParOf" srcId="{38B9A26B-052F-9948-8311-A0B46B69AA7E}" destId="{753E9A47-DB36-FA44-8D12-251F78336F97}" srcOrd="1" destOrd="0" presId="urn:microsoft.com/office/officeart/2005/8/layout/orgChart1"/>
    <dgm:cxn modelId="{6C343152-A17E-B040-95DA-378BAD6EA634}" type="presParOf" srcId="{38B9A26B-052F-9948-8311-A0B46B69AA7E}" destId="{AC6E8204-B7B2-1A49-BFD3-924522958463}" srcOrd="2" destOrd="0" presId="urn:microsoft.com/office/officeart/2005/8/layout/orgChart1"/>
    <dgm:cxn modelId="{B1601A81-6DE7-F843-8E21-A411E0CE082A}" type="presParOf" srcId="{52B28ACD-A79B-1D43-80D1-41F199197430}" destId="{D7930338-E578-9848-881B-38939D9A148A}" srcOrd="4" destOrd="0" presId="urn:microsoft.com/office/officeart/2005/8/layout/orgChart1"/>
    <dgm:cxn modelId="{30293D3E-73AE-D14A-A9C3-C54536D6A442}" type="presParOf" srcId="{52B28ACD-A79B-1D43-80D1-41F199197430}" destId="{76B10249-B29F-9946-B579-73A08600255C}" srcOrd="5" destOrd="0" presId="urn:microsoft.com/office/officeart/2005/8/layout/orgChart1"/>
    <dgm:cxn modelId="{9590E257-1679-444D-B9BE-3A0D48595E33}" type="presParOf" srcId="{76B10249-B29F-9946-B579-73A08600255C}" destId="{E6F4E161-9274-6C45-B3FF-6EC6D3F3F528}" srcOrd="0" destOrd="0" presId="urn:microsoft.com/office/officeart/2005/8/layout/orgChart1"/>
    <dgm:cxn modelId="{F1C3C69A-2C19-A14F-97D8-4981B76EC3CC}" type="presParOf" srcId="{E6F4E161-9274-6C45-B3FF-6EC6D3F3F528}" destId="{22D99103-434E-144B-AFD0-6282FE6594CF}" srcOrd="0" destOrd="0" presId="urn:microsoft.com/office/officeart/2005/8/layout/orgChart1"/>
    <dgm:cxn modelId="{84B6F204-57B8-7840-8FBD-86AB4386B4ED}" type="presParOf" srcId="{E6F4E161-9274-6C45-B3FF-6EC6D3F3F528}" destId="{97041900-FD24-FE48-A972-5E8309A40A26}" srcOrd="1" destOrd="0" presId="urn:microsoft.com/office/officeart/2005/8/layout/orgChart1"/>
    <dgm:cxn modelId="{D6413882-5934-134F-9BA1-06F0944D50CE}" type="presParOf" srcId="{76B10249-B29F-9946-B579-73A08600255C}" destId="{D2D783B7-10FE-AF45-B5B2-4491CBD2DB45}" srcOrd="1" destOrd="0" presId="urn:microsoft.com/office/officeart/2005/8/layout/orgChart1"/>
    <dgm:cxn modelId="{1F52CAA2-A299-A64F-9008-463E3B5652DF}" type="presParOf" srcId="{76B10249-B29F-9946-B579-73A08600255C}" destId="{6604164D-62C5-F44D-94CE-5C1D19421256}" srcOrd="2" destOrd="0" presId="urn:microsoft.com/office/officeart/2005/8/layout/orgChart1"/>
    <dgm:cxn modelId="{FF50544F-66FD-4B4A-84F3-3EDC8F472908}" type="presParOf" srcId="{52B28ACD-A79B-1D43-80D1-41F199197430}" destId="{AD95C107-C1EE-444C-9C2D-5AE960BEF170}" srcOrd="6" destOrd="0" presId="urn:microsoft.com/office/officeart/2005/8/layout/orgChart1"/>
    <dgm:cxn modelId="{785CF903-7AF8-2D4B-87B3-311336614643}" type="presParOf" srcId="{52B28ACD-A79B-1D43-80D1-41F199197430}" destId="{00C32E35-8FB9-194D-BD6F-4EF6BD076A7B}" srcOrd="7" destOrd="0" presId="urn:microsoft.com/office/officeart/2005/8/layout/orgChart1"/>
    <dgm:cxn modelId="{FEAC639B-69E9-9747-A9DE-7583C800AEB6}" type="presParOf" srcId="{00C32E35-8FB9-194D-BD6F-4EF6BD076A7B}" destId="{468A332C-090A-D847-9F74-C02AD48ACBDF}" srcOrd="0" destOrd="0" presId="urn:microsoft.com/office/officeart/2005/8/layout/orgChart1"/>
    <dgm:cxn modelId="{0A84355D-75FA-CC4F-91CD-4DA1EE0FE628}" type="presParOf" srcId="{468A332C-090A-D847-9F74-C02AD48ACBDF}" destId="{025BE153-3A5E-7641-AD9B-708688EC6890}" srcOrd="0" destOrd="0" presId="urn:microsoft.com/office/officeart/2005/8/layout/orgChart1"/>
    <dgm:cxn modelId="{5357C094-04D3-E24F-82EB-A503E8A65A0C}" type="presParOf" srcId="{468A332C-090A-D847-9F74-C02AD48ACBDF}" destId="{C4B51A79-3995-F749-B0BE-4400008BF752}" srcOrd="1" destOrd="0" presId="urn:microsoft.com/office/officeart/2005/8/layout/orgChart1"/>
    <dgm:cxn modelId="{6DE264FE-8C6B-014B-9D39-EDD591E29463}" type="presParOf" srcId="{00C32E35-8FB9-194D-BD6F-4EF6BD076A7B}" destId="{CA8E5F98-C81A-CE4A-B53C-8D2B25A30B14}" srcOrd="1" destOrd="0" presId="urn:microsoft.com/office/officeart/2005/8/layout/orgChart1"/>
    <dgm:cxn modelId="{43DF9F11-BE35-5345-ABB5-F42A424E7DA4}" type="presParOf" srcId="{CA8E5F98-C81A-CE4A-B53C-8D2B25A30B14}" destId="{7B5B90FF-C9F3-2548-A095-4DDB2B3D2568}" srcOrd="0" destOrd="0" presId="urn:microsoft.com/office/officeart/2005/8/layout/orgChart1"/>
    <dgm:cxn modelId="{B4ED193F-68ED-C74D-A2C1-7244B16EFA48}" type="presParOf" srcId="{CA8E5F98-C81A-CE4A-B53C-8D2B25A30B14}" destId="{37654CAF-2333-1F4C-94BD-E842856CAFF4}" srcOrd="1" destOrd="0" presId="urn:microsoft.com/office/officeart/2005/8/layout/orgChart1"/>
    <dgm:cxn modelId="{E64637BD-1BF6-FD47-BCB4-10ADC458FB9E}" type="presParOf" srcId="{37654CAF-2333-1F4C-94BD-E842856CAFF4}" destId="{410C843E-F7D0-6D45-A5E7-3643CC0E1F23}" srcOrd="0" destOrd="0" presId="urn:microsoft.com/office/officeart/2005/8/layout/orgChart1"/>
    <dgm:cxn modelId="{A7521A3F-AF75-FF45-BFEB-68DF0146B651}" type="presParOf" srcId="{410C843E-F7D0-6D45-A5E7-3643CC0E1F23}" destId="{8AFF1F19-6043-A246-831E-2F96CE8C90B1}" srcOrd="0" destOrd="0" presId="urn:microsoft.com/office/officeart/2005/8/layout/orgChart1"/>
    <dgm:cxn modelId="{92A95762-C697-FB4D-A020-EA1730A75178}" type="presParOf" srcId="{410C843E-F7D0-6D45-A5E7-3643CC0E1F23}" destId="{177D8C8D-7D6D-CA43-AEB3-9B87F7BBC8EF}" srcOrd="1" destOrd="0" presId="urn:microsoft.com/office/officeart/2005/8/layout/orgChart1"/>
    <dgm:cxn modelId="{29CA0407-804F-9F40-87EC-43B00DB04715}" type="presParOf" srcId="{37654CAF-2333-1F4C-94BD-E842856CAFF4}" destId="{112AD935-5CE6-094E-8FFE-67BE02EB9B4E}" srcOrd="1" destOrd="0" presId="urn:microsoft.com/office/officeart/2005/8/layout/orgChart1"/>
    <dgm:cxn modelId="{F49F4B36-E5CD-A64F-8F46-F39F4952DE18}" type="presParOf" srcId="{37654CAF-2333-1F4C-94BD-E842856CAFF4}" destId="{19591E26-E28A-104E-9A29-C3EAB574E2E4}" srcOrd="2" destOrd="0" presId="urn:microsoft.com/office/officeart/2005/8/layout/orgChart1"/>
    <dgm:cxn modelId="{05A2B410-98E7-3C47-80AF-70C1ECAD25DA}" type="presParOf" srcId="{CA8E5F98-C81A-CE4A-B53C-8D2B25A30B14}" destId="{40CAFA8D-EB6F-7E4E-A93A-21E79FD0C080}" srcOrd="2" destOrd="0" presId="urn:microsoft.com/office/officeart/2005/8/layout/orgChart1"/>
    <dgm:cxn modelId="{12B2BD22-2107-ED48-A7EA-AF2BA050AC7B}" type="presParOf" srcId="{CA8E5F98-C81A-CE4A-B53C-8D2B25A30B14}" destId="{1D8D9528-7557-CE46-A645-87A061E77520}" srcOrd="3" destOrd="0" presId="urn:microsoft.com/office/officeart/2005/8/layout/orgChart1"/>
    <dgm:cxn modelId="{ED04243D-7595-2444-A842-2326F69FB616}" type="presParOf" srcId="{1D8D9528-7557-CE46-A645-87A061E77520}" destId="{16D5E7F7-BA66-ED49-82F0-6CE36DD72EE4}" srcOrd="0" destOrd="0" presId="urn:microsoft.com/office/officeart/2005/8/layout/orgChart1"/>
    <dgm:cxn modelId="{6DD4B72E-B259-9943-B3EE-A621CF4F2F28}" type="presParOf" srcId="{16D5E7F7-BA66-ED49-82F0-6CE36DD72EE4}" destId="{7604FF5E-C911-4441-B7C9-167A9B696B87}" srcOrd="0" destOrd="0" presId="urn:microsoft.com/office/officeart/2005/8/layout/orgChart1"/>
    <dgm:cxn modelId="{8AE958AF-BAAF-5C49-98D5-9FF10E401075}" type="presParOf" srcId="{16D5E7F7-BA66-ED49-82F0-6CE36DD72EE4}" destId="{DF39C11E-7D19-0A4F-BFC4-B6D1A5408428}" srcOrd="1" destOrd="0" presId="urn:microsoft.com/office/officeart/2005/8/layout/orgChart1"/>
    <dgm:cxn modelId="{55A7A4E4-3248-874F-BA4C-219D9BB38DAA}" type="presParOf" srcId="{1D8D9528-7557-CE46-A645-87A061E77520}" destId="{59248B78-EB49-7C43-A798-D8AC8D893068}" srcOrd="1" destOrd="0" presId="urn:microsoft.com/office/officeart/2005/8/layout/orgChart1"/>
    <dgm:cxn modelId="{9C8B4F57-B142-B149-B74B-8E8EB5692071}" type="presParOf" srcId="{1D8D9528-7557-CE46-A645-87A061E77520}" destId="{95A90FB3-EC0C-0A49-931B-820DF9D0130C}" srcOrd="2" destOrd="0" presId="urn:microsoft.com/office/officeart/2005/8/layout/orgChart1"/>
    <dgm:cxn modelId="{5BECCF4C-A419-EB4A-8E05-4A6712003F88}" type="presParOf" srcId="{00C32E35-8FB9-194D-BD6F-4EF6BD076A7B}" destId="{CE8F8A74-B5DE-3F4C-AE65-45821DA7E36D}" srcOrd="2" destOrd="0" presId="urn:microsoft.com/office/officeart/2005/8/layout/orgChart1"/>
    <dgm:cxn modelId="{E4297C0B-0EE8-6D46-A6C1-0DF897C94930}" type="presParOf" srcId="{52B28ACD-A79B-1D43-80D1-41F199197430}" destId="{F30B7F35-0132-664D-A972-0406CF8853E1}" srcOrd="8" destOrd="0" presId="urn:microsoft.com/office/officeart/2005/8/layout/orgChart1"/>
    <dgm:cxn modelId="{FCBB1EA0-E310-0D4F-B323-E8C385A3A0E5}" type="presParOf" srcId="{52B28ACD-A79B-1D43-80D1-41F199197430}" destId="{1DD36418-7730-984D-BA6B-6BFBB7F93073}" srcOrd="9" destOrd="0" presId="urn:microsoft.com/office/officeart/2005/8/layout/orgChart1"/>
    <dgm:cxn modelId="{9C19BB70-2384-8B45-A29B-FDC95BC0A801}" type="presParOf" srcId="{1DD36418-7730-984D-BA6B-6BFBB7F93073}" destId="{636465A9-394F-634B-8942-54B8FC7EA1C8}" srcOrd="0" destOrd="0" presId="urn:microsoft.com/office/officeart/2005/8/layout/orgChart1"/>
    <dgm:cxn modelId="{64B23465-157E-2144-9866-68D74B75BCA4}" type="presParOf" srcId="{636465A9-394F-634B-8942-54B8FC7EA1C8}" destId="{F1136E42-41AA-3548-A956-43CE24EFAE77}" srcOrd="0" destOrd="0" presId="urn:microsoft.com/office/officeart/2005/8/layout/orgChart1"/>
    <dgm:cxn modelId="{0E5B1BFA-762E-3F48-B69D-BD25DBBE5CE9}" type="presParOf" srcId="{636465A9-394F-634B-8942-54B8FC7EA1C8}" destId="{1951063B-3864-F841-A8E2-3C173E09CF7D}" srcOrd="1" destOrd="0" presId="urn:microsoft.com/office/officeart/2005/8/layout/orgChart1"/>
    <dgm:cxn modelId="{3942E26B-6036-E24C-BCC6-B3B634F12459}" type="presParOf" srcId="{1DD36418-7730-984D-BA6B-6BFBB7F93073}" destId="{3F426632-C0BC-0541-9D27-C83D8E061BEE}" srcOrd="1" destOrd="0" presId="urn:microsoft.com/office/officeart/2005/8/layout/orgChart1"/>
    <dgm:cxn modelId="{88674853-67F5-B648-BBB3-9C6A065F5BD8}" type="presParOf" srcId="{3F426632-C0BC-0541-9D27-C83D8E061BEE}" destId="{76E3DE4F-7109-524B-980A-91E7066F5B20}" srcOrd="0" destOrd="0" presId="urn:microsoft.com/office/officeart/2005/8/layout/orgChart1"/>
    <dgm:cxn modelId="{25912477-2C0A-054A-A9A3-D18CA02AFF68}" type="presParOf" srcId="{3F426632-C0BC-0541-9D27-C83D8E061BEE}" destId="{38FC1A77-5F2E-384C-B579-5DDAFDA73525}" srcOrd="1" destOrd="0" presId="urn:microsoft.com/office/officeart/2005/8/layout/orgChart1"/>
    <dgm:cxn modelId="{5DC1E07D-946A-8645-91CB-FAA665FA9A8C}" type="presParOf" srcId="{38FC1A77-5F2E-384C-B579-5DDAFDA73525}" destId="{8A9366DC-BBC6-6446-9B20-14DE41908A57}" srcOrd="0" destOrd="0" presId="urn:microsoft.com/office/officeart/2005/8/layout/orgChart1"/>
    <dgm:cxn modelId="{6E438C15-82BA-8140-B497-E01788FB1EB1}" type="presParOf" srcId="{8A9366DC-BBC6-6446-9B20-14DE41908A57}" destId="{BDEF30F2-EB51-6741-9235-DD573ABD2761}" srcOrd="0" destOrd="0" presId="urn:microsoft.com/office/officeart/2005/8/layout/orgChart1"/>
    <dgm:cxn modelId="{A3258DF2-0A6F-BB47-9BC3-FC8B9859C4EF}" type="presParOf" srcId="{8A9366DC-BBC6-6446-9B20-14DE41908A57}" destId="{2B3A1058-D930-F943-9B09-99CEC57C88E0}" srcOrd="1" destOrd="0" presId="urn:microsoft.com/office/officeart/2005/8/layout/orgChart1"/>
    <dgm:cxn modelId="{072376A9-7078-C343-926F-207E0B7C4CCC}" type="presParOf" srcId="{38FC1A77-5F2E-384C-B579-5DDAFDA73525}" destId="{76E0C9E9-3CC3-AE4C-BCB2-11C33052E77D}" srcOrd="1" destOrd="0" presId="urn:microsoft.com/office/officeart/2005/8/layout/orgChart1"/>
    <dgm:cxn modelId="{359DC34D-D149-0A4D-879C-024E89583240}" type="presParOf" srcId="{38FC1A77-5F2E-384C-B579-5DDAFDA73525}" destId="{E826771C-B335-B643-9E36-F8BF35D60A34}" srcOrd="2" destOrd="0" presId="urn:microsoft.com/office/officeart/2005/8/layout/orgChart1"/>
    <dgm:cxn modelId="{B36EEF26-FEFB-724C-A8F7-8E4B2DF24047}" type="presParOf" srcId="{3F426632-C0BC-0541-9D27-C83D8E061BEE}" destId="{C6A6E449-EB1F-B649-B2A3-5935637E25E2}" srcOrd="2" destOrd="0" presId="urn:microsoft.com/office/officeart/2005/8/layout/orgChart1"/>
    <dgm:cxn modelId="{509B17D4-824D-6F4F-97E4-1FC4493B06F2}" type="presParOf" srcId="{3F426632-C0BC-0541-9D27-C83D8E061BEE}" destId="{2236BA12-674B-2F4E-BEF9-4C6B85A22539}" srcOrd="3" destOrd="0" presId="urn:microsoft.com/office/officeart/2005/8/layout/orgChart1"/>
    <dgm:cxn modelId="{32C80E83-2A6B-E749-BCBE-C7917FA5CD7B}" type="presParOf" srcId="{2236BA12-674B-2F4E-BEF9-4C6B85A22539}" destId="{5FC83A61-3A2E-574D-8A8F-E1844F92B95B}" srcOrd="0" destOrd="0" presId="urn:microsoft.com/office/officeart/2005/8/layout/orgChart1"/>
    <dgm:cxn modelId="{DCCDBE23-1140-1C4C-838B-C1BCEB664F12}" type="presParOf" srcId="{5FC83A61-3A2E-574D-8A8F-E1844F92B95B}" destId="{945A81CE-A662-5B4A-8820-6B7FD9D4DD75}" srcOrd="0" destOrd="0" presId="urn:microsoft.com/office/officeart/2005/8/layout/orgChart1"/>
    <dgm:cxn modelId="{8E108F70-A1B6-5646-9317-50CB3CB23799}" type="presParOf" srcId="{5FC83A61-3A2E-574D-8A8F-E1844F92B95B}" destId="{8A110E16-F8C1-B74B-A0DA-DD574CCCE7EE}" srcOrd="1" destOrd="0" presId="urn:microsoft.com/office/officeart/2005/8/layout/orgChart1"/>
    <dgm:cxn modelId="{0150CDBF-3067-DF4B-88D4-E45445495654}" type="presParOf" srcId="{2236BA12-674B-2F4E-BEF9-4C6B85A22539}" destId="{F79583CE-ECBB-AF45-9224-5882A2ACE362}" srcOrd="1" destOrd="0" presId="urn:microsoft.com/office/officeart/2005/8/layout/orgChart1"/>
    <dgm:cxn modelId="{D2CC4953-2B35-E84F-8963-7C16D4CF2789}" type="presParOf" srcId="{2236BA12-674B-2F4E-BEF9-4C6B85A22539}" destId="{361A032F-6B2B-8745-8F39-525C8AE8A282}" srcOrd="2" destOrd="0" presId="urn:microsoft.com/office/officeart/2005/8/layout/orgChart1"/>
    <dgm:cxn modelId="{21723623-4320-A44D-B2DC-08D29C2B5318}" type="presParOf" srcId="{3F426632-C0BC-0541-9D27-C83D8E061BEE}" destId="{19A5555F-3CA6-C743-BDA7-83D2533BC15C}" srcOrd="4" destOrd="0" presId="urn:microsoft.com/office/officeart/2005/8/layout/orgChart1"/>
    <dgm:cxn modelId="{F8E893FC-40A0-774A-9019-14BA1596AFF1}" type="presParOf" srcId="{3F426632-C0BC-0541-9D27-C83D8E061BEE}" destId="{1FFD2BAA-6262-A045-A00A-54B52D0367BE}" srcOrd="5" destOrd="0" presId="urn:microsoft.com/office/officeart/2005/8/layout/orgChart1"/>
    <dgm:cxn modelId="{7E76FA16-9315-844B-8283-F14BC0485670}" type="presParOf" srcId="{1FFD2BAA-6262-A045-A00A-54B52D0367BE}" destId="{0E748AFC-F2FF-9846-99F9-4B0FC1108DDF}" srcOrd="0" destOrd="0" presId="urn:microsoft.com/office/officeart/2005/8/layout/orgChart1"/>
    <dgm:cxn modelId="{ACB1782C-177E-E64D-AB05-AAE817C69AC1}" type="presParOf" srcId="{0E748AFC-F2FF-9846-99F9-4B0FC1108DDF}" destId="{FFBCE108-B7DA-6D43-A02D-BE19D3AF5E85}" srcOrd="0" destOrd="0" presId="urn:microsoft.com/office/officeart/2005/8/layout/orgChart1"/>
    <dgm:cxn modelId="{2C66C1D6-251B-DA4C-8FE7-AC71F9E0B63D}" type="presParOf" srcId="{0E748AFC-F2FF-9846-99F9-4B0FC1108DDF}" destId="{03508C9F-EDDA-FA42-82CC-F46597CD9467}" srcOrd="1" destOrd="0" presId="urn:microsoft.com/office/officeart/2005/8/layout/orgChart1"/>
    <dgm:cxn modelId="{A931CEC9-6200-BC46-8D71-F6A2F80CADAD}" type="presParOf" srcId="{1FFD2BAA-6262-A045-A00A-54B52D0367BE}" destId="{DE16BFDC-B554-A94B-8064-B19C02EA1457}" srcOrd="1" destOrd="0" presId="urn:microsoft.com/office/officeart/2005/8/layout/orgChart1"/>
    <dgm:cxn modelId="{C8CA077B-E7F5-CD48-8241-35CD9CF91DC8}" type="presParOf" srcId="{1FFD2BAA-6262-A045-A00A-54B52D0367BE}" destId="{050067EB-0599-484D-B984-6B9106AD7DD8}" srcOrd="2" destOrd="0" presId="urn:microsoft.com/office/officeart/2005/8/layout/orgChart1"/>
    <dgm:cxn modelId="{A1A82579-3509-934F-8A96-CB8F2DB48C0F}" type="presParOf" srcId="{1DD36418-7730-984D-BA6B-6BFBB7F93073}" destId="{A3D597A6-4E74-764D-9834-4E345860ED02}" srcOrd="2" destOrd="0" presId="urn:microsoft.com/office/officeart/2005/8/layout/orgChart1"/>
    <dgm:cxn modelId="{4D631D65-A8C9-C340-964E-7B8C0FE73CF7}" type="presParOf" srcId="{52B28ACD-A79B-1D43-80D1-41F199197430}" destId="{E5A173D4-4F45-D743-AE6F-605E7E65C106}" srcOrd="10" destOrd="0" presId="urn:microsoft.com/office/officeart/2005/8/layout/orgChart1"/>
    <dgm:cxn modelId="{D419E64F-E2B2-4942-A510-8F5FD903FCB6}" type="presParOf" srcId="{52B28ACD-A79B-1D43-80D1-41F199197430}" destId="{9ACC902A-8486-4C47-B773-18A9350DAD6C}" srcOrd="11" destOrd="0" presId="urn:microsoft.com/office/officeart/2005/8/layout/orgChart1"/>
    <dgm:cxn modelId="{FED52E77-4727-6F4C-89CB-337D0F1C9D6D}" type="presParOf" srcId="{9ACC902A-8486-4C47-B773-18A9350DAD6C}" destId="{987FD821-EAA3-3349-8980-4933CB64E68C}" srcOrd="0" destOrd="0" presId="urn:microsoft.com/office/officeart/2005/8/layout/orgChart1"/>
    <dgm:cxn modelId="{EBBD08BE-77FB-E840-AF48-C2B0ECDACC1E}" type="presParOf" srcId="{987FD821-EAA3-3349-8980-4933CB64E68C}" destId="{31A7660B-6C08-E94D-96AF-0034AFD87DC3}" srcOrd="0" destOrd="0" presId="urn:microsoft.com/office/officeart/2005/8/layout/orgChart1"/>
    <dgm:cxn modelId="{96242959-C125-D443-9DED-E72A3DA7F10E}" type="presParOf" srcId="{987FD821-EAA3-3349-8980-4933CB64E68C}" destId="{85050E25-11F0-E348-8730-5FBEB29C8874}" srcOrd="1" destOrd="0" presId="urn:microsoft.com/office/officeart/2005/8/layout/orgChart1"/>
    <dgm:cxn modelId="{C2AC5C3B-BD30-8D44-9FA8-C9F4364B719F}" type="presParOf" srcId="{9ACC902A-8486-4C47-B773-18A9350DAD6C}" destId="{E4AE944D-7DBD-8D42-8AB4-B7FFC70D0C33}" srcOrd="1" destOrd="0" presId="urn:microsoft.com/office/officeart/2005/8/layout/orgChart1"/>
    <dgm:cxn modelId="{BFDF83D8-515E-FC41-B6AF-B61A38916BB8}" type="presParOf" srcId="{E4AE944D-7DBD-8D42-8AB4-B7FFC70D0C33}" destId="{6D9FBB06-4492-A24D-B4BD-1B28CEF31C43}" srcOrd="0" destOrd="0" presId="urn:microsoft.com/office/officeart/2005/8/layout/orgChart1"/>
    <dgm:cxn modelId="{60CB4FC5-7C09-9E43-9815-86B25FF9010D}" type="presParOf" srcId="{E4AE944D-7DBD-8D42-8AB4-B7FFC70D0C33}" destId="{D3335506-322B-A942-AC2B-692987544E2F}" srcOrd="1" destOrd="0" presId="urn:microsoft.com/office/officeart/2005/8/layout/orgChart1"/>
    <dgm:cxn modelId="{7745116D-0D89-A647-A97D-D051C1314DDB}" type="presParOf" srcId="{D3335506-322B-A942-AC2B-692987544E2F}" destId="{649752D1-C10A-0547-82AD-7AA938218803}" srcOrd="0" destOrd="0" presId="urn:microsoft.com/office/officeart/2005/8/layout/orgChart1"/>
    <dgm:cxn modelId="{0DEFDC21-190F-DC48-8B2E-6BB925A0742A}" type="presParOf" srcId="{649752D1-C10A-0547-82AD-7AA938218803}" destId="{92643E2C-E058-F947-B778-D80469B06B03}" srcOrd="0" destOrd="0" presId="urn:microsoft.com/office/officeart/2005/8/layout/orgChart1"/>
    <dgm:cxn modelId="{0A38BE6C-A3C5-5B4E-8954-4B0E86D409E7}" type="presParOf" srcId="{649752D1-C10A-0547-82AD-7AA938218803}" destId="{5CD9D10A-59B1-F54F-B3A8-2E59D62537FA}" srcOrd="1" destOrd="0" presId="urn:microsoft.com/office/officeart/2005/8/layout/orgChart1"/>
    <dgm:cxn modelId="{C27C64D4-EF71-3845-8EA7-B0A9555698C9}" type="presParOf" srcId="{D3335506-322B-A942-AC2B-692987544E2F}" destId="{737FFAFC-4130-984D-A0C1-94DCD4399E1B}" srcOrd="1" destOrd="0" presId="urn:microsoft.com/office/officeart/2005/8/layout/orgChart1"/>
    <dgm:cxn modelId="{D352432E-CA11-2944-AA59-1B78FF4592C7}" type="presParOf" srcId="{D3335506-322B-A942-AC2B-692987544E2F}" destId="{8CA8BA69-B0DF-2C44-988F-AE40B69FFAE9}" srcOrd="2" destOrd="0" presId="urn:microsoft.com/office/officeart/2005/8/layout/orgChart1"/>
    <dgm:cxn modelId="{6E3CD33D-4DB6-0D49-88A0-47E6B18E0C2A}" type="presParOf" srcId="{E4AE944D-7DBD-8D42-8AB4-B7FFC70D0C33}" destId="{E9B7227A-B188-E242-970B-3E58A5D6DAB8}" srcOrd="2" destOrd="0" presId="urn:microsoft.com/office/officeart/2005/8/layout/orgChart1"/>
    <dgm:cxn modelId="{A27FCB93-715C-534A-AAD5-CF77C004B271}" type="presParOf" srcId="{E4AE944D-7DBD-8D42-8AB4-B7FFC70D0C33}" destId="{19A0CE07-20D9-8045-93B1-06014CB36292}" srcOrd="3" destOrd="0" presId="urn:microsoft.com/office/officeart/2005/8/layout/orgChart1"/>
    <dgm:cxn modelId="{03AE59B7-910C-8342-803A-C8B08E1DEF00}" type="presParOf" srcId="{19A0CE07-20D9-8045-93B1-06014CB36292}" destId="{403DD5C2-7554-9A44-83C1-42BB498EDBFE}" srcOrd="0" destOrd="0" presId="urn:microsoft.com/office/officeart/2005/8/layout/orgChart1"/>
    <dgm:cxn modelId="{EB79AAFB-050D-8345-BBB3-B599ACB2A59B}" type="presParOf" srcId="{403DD5C2-7554-9A44-83C1-42BB498EDBFE}" destId="{00845B18-F6EB-DE40-88F3-91C5CEDD42C2}" srcOrd="0" destOrd="0" presId="urn:microsoft.com/office/officeart/2005/8/layout/orgChart1"/>
    <dgm:cxn modelId="{E9C9EC59-AFA9-8144-9640-9C7D90845590}" type="presParOf" srcId="{403DD5C2-7554-9A44-83C1-42BB498EDBFE}" destId="{19C92194-ECC2-814F-8FDF-08BA5F27DA31}" srcOrd="1" destOrd="0" presId="urn:microsoft.com/office/officeart/2005/8/layout/orgChart1"/>
    <dgm:cxn modelId="{8B78C8D9-0D75-7849-8823-9B5FF31739D3}" type="presParOf" srcId="{19A0CE07-20D9-8045-93B1-06014CB36292}" destId="{2C9E2C1F-7EDB-E24C-9C52-86EC42EB8A54}" srcOrd="1" destOrd="0" presId="urn:microsoft.com/office/officeart/2005/8/layout/orgChart1"/>
    <dgm:cxn modelId="{56BCC483-A163-8B4B-BE00-433BE57F7931}" type="presParOf" srcId="{19A0CE07-20D9-8045-93B1-06014CB36292}" destId="{700B953D-E234-544C-B19C-FFBBC3310058}" srcOrd="2" destOrd="0" presId="urn:microsoft.com/office/officeart/2005/8/layout/orgChart1"/>
    <dgm:cxn modelId="{D462FCD3-1593-0940-82E3-7767F6D48D0D}" type="presParOf" srcId="{E4AE944D-7DBD-8D42-8AB4-B7FFC70D0C33}" destId="{539FDF50-9B2D-AC4A-9A6E-25B9E6C1DDEF}" srcOrd="4" destOrd="0" presId="urn:microsoft.com/office/officeart/2005/8/layout/orgChart1"/>
    <dgm:cxn modelId="{8F37E0E9-3637-D645-8857-14ECFB89CCB7}" type="presParOf" srcId="{E4AE944D-7DBD-8D42-8AB4-B7FFC70D0C33}" destId="{5AFD6734-6434-EE44-965F-20CE1A9AFEA9}" srcOrd="5" destOrd="0" presId="urn:microsoft.com/office/officeart/2005/8/layout/orgChart1"/>
    <dgm:cxn modelId="{2332E5DE-DC85-E14A-8161-25725FC30796}" type="presParOf" srcId="{5AFD6734-6434-EE44-965F-20CE1A9AFEA9}" destId="{30A087AD-8E32-2948-ACC4-0BD00CEDE96A}" srcOrd="0" destOrd="0" presId="urn:microsoft.com/office/officeart/2005/8/layout/orgChart1"/>
    <dgm:cxn modelId="{022C42C5-28EE-944C-AD9A-868DDF289938}" type="presParOf" srcId="{30A087AD-8E32-2948-ACC4-0BD00CEDE96A}" destId="{C43C2BE7-EA07-5C48-9D23-2FCBBF9DAE3B}" srcOrd="0" destOrd="0" presId="urn:microsoft.com/office/officeart/2005/8/layout/orgChart1"/>
    <dgm:cxn modelId="{C6713E54-D688-FE4F-BC6A-570017697D99}" type="presParOf" srcId="{30A087AD-8E32-2948-ACC4-0BD00CEDE96A}" destId="{F743B3F6-09AD-074B-8574-83D77694BD27}" srcOrd="1" destOrd="0" presId="urn:microsoft.com/office/officeart/2005/8/layout/orgChart1"/>
    <dgm:cxn modelId="{2438B22F-16D0-E247-9FBF-77096461B6F7}" type="presParOf" srcId="{5AFD6734-6434-EE44-965F-20CE1A9AFEA9}" destId="{F7148231-5F24-0842-A45A-7596CD525820}" srcOrd="1" destOrd="0" presId="urn:microsoft.com/office/officeart/2005/8/layout/orgChart1"/>
    <dgm:cxn modelId="{2B28C90D-3AA8-824F-A031-1D73219F431A}" type="presParOf" srcId="{5AFD6734-6434-EE44-965F-20CE1A9AFEA9}" destId="{25E6248A-AB27-9146-AA26-82D495EBA3F0}" srcOrd="2" destOrd="0" presId="urn:microsoft.com/office/officeart/2005/8/layout/orgChart1"/>
    <dgm:cxn modelId="{75E35344-2077-0B4E-901A-1E83DB203557}" type="presParOf" srcId="{E4AE944D-7DBD-8D42-8AB4-B7FFC70D0C33}" destId="{72FDE71F-F49C-2845-A509-F03E29E2ED19}" srcOrd="6" destOrd="0" presId="urn:microsoft.com/office/officeart/2005/8/layout/orgChart1"/>
    <dgm:cxn modelId="{2D759A8C-D686-D64E-BB3E-5F06B2C83674}" type="presParOf" srcId="{E4AE944D-7DBD-8D42-8AB4-B7FFC70D0C33}" destId="{0BF032B1-136D-2D4B-BC52-ADFCBE6596F1}" srcOrd="7" destOrd="0" presId="urn:microsoft.com/office/officeart/2005/8/layout/orgChart1"/>
    <dgm:cxn modelId="{CF9C2305-A4ED-4C46-B631-9D1167047C02}" type="presParOf" srcId="{0BF032B1-136D-2D4B-BC52-ADFCBE6596F1}" destId="{948E2115-0968-AD4B-9242-DFB81733513B}" srcOrd="0" destOrd="0" presId="urn:microsoft.com/office/officeart/2005/8/layout/orgChart1"/>
    <dgm:cxn modelId="{2595482E-4D31-2C45-A2A1-1ED21FA3E1F8}" type="presParOf" srcId="{948E2115-0968-AD4B-9242-DFB81733513B}" destId="{A4F15E0A-8A68-1441-9DD8-E6890714DB73}" srcOrd="0" destOrd="0" presId="urn:microsoft.com/office/officeart/2005/8/layout/orgChart1"/>
    <dgm:cxn modelId="{F42FA322-DB72-BC47-8428-2C774DB1FBB7}" type="presParOf" srcId="{948E2115-0968-AD4B-9242-DFB81733513B}" destId="{9CDBC25B-4A58-9C47-A336-46EA9BB27578}" srcOrd="1" destOrd="0" presId="urn:microsoft.com/office/officeart/2005/8/layout/orgChart1"/>
    <dgm:cxn modelId="{4C25FEDE-E51B-794F-B204-B1DD7D2B19CA}" type="presParOf" srcId="{0BF032B1-136D-2D4B-BC52-ADFCBE6596F1}" destId="{911E7527-2F08-6544-A3EB-C2163195B13E}" srcOrd="1" destOrd="0" presId="urn:microsoft.com/office/officeart/2005/8/layout/orgChart1"/>
    <dgm:cxn modelId="{80F927DA-EB3E-EA4A-904E-CCB72B570B12}" type="presParOf" srcId="{0BF032B1-136D-2D4B-BC52-ADFCBE6596F1}" destId="{2BF4E257-8B7C-5542-83F0-68EF8D546835}" srcOrd="2" destOrd="0" presId="urn:microsoft.com/office/officeart/2005/8/layout/orgChart1"/>
    <dgm:cxn modelId="{9E2D0C09-2F89-FB40-81C4-F7BE2AEE185D}" type="presParOf" srcId="{9ACC902A-8486-4C47-B773-18A9350DAD6C}" destId="{D32C5BA9-B8FD-1348-B2DA-CB950BC87926}" srcOrd="2" destOrd="0" presId="urn:microsoft.com/office/officeart/2005/8/layout/orgChart1"/>
    <dgm:cxn modelId="{43CFCE02-44F7-3545-8985-E7FB1C0B8D85}" type="presParOf" srcId="{52B28ACD-A79B-1D43-80D1-41F199197430}" destId="{BAAE5AC1-66D1-FC45-B0AC-4558F598E6B7}" srcOrd="12" destOrd="0" presId="urn:microsoft.com/office/officeart/2005/8/layout/orgChart1"/>
    <dgm:cxn modelId="{DA079ACA-C1A1-6F4C-8BBE-78614311A710}" type="presParOf" srcId="{52B28ACD-A79B-1D43-80D1-41F199197430}" destId="{DDF17D5F-F3B3-C74B-A50B-8527002DED8A}" srcOrd="13" destOrd="0" presId="urn:microsoft.com/office/officeart/2005/8/layout/orgChart1"/>
    <dgm:cxn modelId="{CA829997-CA69-534A-85E4-A6341ECD6842}" type="presParOf" srcId="{DDF17D5F-F3B3-C74B-A50B-8527002DED8A}" destId="{6017E87C-586C-3C46-8695-83A4BD57CEC3}" srcOrd="0" destOrd="0" presId="urn:microsoft.com/office/officeart/2005/8/layout/orgChart1"/>
    <dgm:cxn modelId="{42D4A1E4-595D-7A48-81AF-0715F3193F6A}" type="presParOf" srcId="{6017E87C-586C-3C46-8695-83A4BD57CEC3}" destId="{A85F2415-4E18-0E42-92E7-EF688B2DF5CE}" srcOrd="0" destOrd="0" presId="urn:microsoft.com/office/officeart/2005/8/layout/orgChart1"/>
    <dgm:cxn modelId="{94A0166E-22A4-AD41-9ED9-407653F56BD2}" type="presParOf" srcId="{6017E87C-586C-3C46-8695-83A4BD57CEC3}" destId="{2B6326DD-98BA-6C4D-839C-D4BA7CE5634E}" srcOrd="1" destOrd="0" presId="urn:microsoft.com/office/officeart/2005/8/layout/orgChart1"/>
    <dgm:cxn modelId="{A8FF398F-DE77-B94D-BF25-B31C61106558}" type="presParOf" srcId="{DDF17D5F-F3B3-C74B-A50B-8527002DED8A}" destId="{7CAB1180-D3BF-C644-96B6-0CC40E88CDD1}" srcOrd="1" destOrd="0" presId="urn:microsoft.com/office/officeart/2005/8/layout/orgChart1"/>
    <dgm:cxn modelId="{A8A2D056-81F5-084A-95DF-4892097DE68A}" type="presParOf" srcId="{7CAB1180-D3BF-C644-96B6-0CC40E88CDD1}" destId="{E545A8C8-CE04-5743-8F65-B0526EB257F0}" srcOrd="0" destOrd="0" presId="urn:microsoft.com/office/officeart/2005/8/layout/orgChart1"/>
    <dgm:cxn modelId="{0A1E7A50-71F9-2343-9BDB-62BC9D496022}" type="presParOf" srcId="{7CAB1180-D3BF-C644-96B6-0CC40E88CDD1}" destId="{07D1BACA-2477-EE4E-BA37-CDE1D5E962A3}" srcOrd="1" destOrd="0" presId="urn:microsoft.com/office/officeart/2005/8/layout/orgChart1"/>
    <dgm:cxn modelId="{67F30CFD-B8C7-914C-958B-D1A90D3F7B18}" type="presParOf" srcId="{07D1BACA-2477-EE4E-BA37-CDE1D5E962A3}" destId="{83538D30-4A32-B745-A0D1-80FF1F4BF6C1}" srcOrd="0" destOrd="0" presId="urn:microsoft.com/office/officeart/2005/8/layout/orgChart1"/>
    <dgm:cxn modelId="{793432D0-060D-F746-85A2-B9CAFA90FA92}" type="presParOf" srcId="{83538D30-4A32-B745-A0D1-80FF1F4BF6C1}" destId="{E0EB529E-4B80-2D46-94FD-9C0BF2C4724B}" srcOrd="0" destOrd="0" presId="urn:microsoft.com/office/officeart/2005/8/layout/orgChart1"/>
    <dgm:cxn modelId="{E305DDFB-C89D-2A44-A3CA-5203D2F1A86C}" type="presParOf" srcId="{83538D30-4A32-B745-A0D1-80FF1F4BF6C1}" destId="{D76150B5-8D8B-1D48-B007-6AEF26E76462}" srcOrd="1" destOrd="0" presId="urn:microsoft.com/office/officeart/2005/8/layout/orgChart1"/>
    <dgm:cxn modelId="{3D4850A9-59C6-CA4F-ADC4-83E8AFA15243}" type="presParOf" srcId="{07D1BACA-2477-EE4E-BA37-CDE1D5E962A3}" destId="{FE0C351E-2978-8946-9433-CC40568F2178}" srcOrd="1" destOrd="0" presId="urn:microsoft.com/office/officeart/2005/8/layout/orgChart1"/>
    <dgm:cxn modelId="{626FB4A4-8A3F-DE40-9967-1077BF4C1D88}" type="presParOf" srcId="{07D1BACA-2477-EE4E-BA37-CDE1D5E962A3}" destId="{7B11BDBC-89AA-DA47-8C76-E18619A2B078}" srcOrd="2" destOrd="0" presId="urn:microsoft.com/office/officeart/2005/8/layout/orgChart1"/>
    <dgm:cxn modelId="{2B0168A7-37DE-8F46-8B9C-D023D2751BC9}" type="presParOf" srcId="{7CAB1180-D3BF-C644-96B6-0CC40E88CDD1}" destId="{39652A43-BE0E-2547-85EA-9C055FC5E3E2}" srcOrd="2" destOrd="0" presId="urn:microsoft.com/office/officeart/2005/8/layout/orgChart1"/>
    <dgm:cxn modelId="{EE3CE37C-CECB-A547-8E80-6D5C16D5AACF}" type="presParOf" srcId="{7CAB1180-D3BF-C644-96B6-0CC40E88CDD1}" destId="{6DCB76C1-2097-FD49-ABED-A1CDB8700FDE}" srcOrd="3" destOrd="0" presId="urn:microsoft.com/office/officeart/2005/8/layout/orgChart1"/>
    <dgm:cxn modelId="{9DDB92F7-16E3-B546-8928-F854A79F1B98}" type="presParOf" srcId="{6DCB76C1-2097-FD49-ABED-A1CDB8700FDE}" destId="{A4F3B9AC-8182-AC4B-9100-585B10E980B5}" srcOrd="0" destOrd="0" presId="urn:microsoft.com/office/officeart/2005/8/layout/orgChart1"/>
    <dgm:cxn modelId="{36F75F36-0102-9241-BEA6-CEE5E6CDC503}" type="presParOf" srcId="{A4F3B9AC-8182-AC4B-9100-585B10E980B5}" destId="{96A3EB6F-CA26-0F4D-9098-3C17D60A9A58}" srcOrd="0" destOrd="0" presId="urn:microsoft.com/office/officeart/2005/8/layout/orgChart1"/>
    <dgm:cxn modelId="{8C2E4239-9F59-2A43-BD3D-53484BDCECD3}" type="presParOf" srcId="{A4F3B9AC-8182-AC4B-9100-585B10E980B5}" destId="{3ADF18BD-7B71-624B-A187-7DAB88BEBC52}" srcOrd="1" destOrd="0" presId="urn:microsoft.com/office/officeart/2005/8/layout/orgChart1"/>
    <dgm:cxn modelId="{D62E4A94-EC90-CF46-9F5F-4A67960AA9A5}" type="presParOf" srcId="{6DCB76C1-2097-FD49-ABED-A1CDB8700FDE}" destId="{94D24381-C1D9-2246-83B7-FEBFB399EED9}" srcOrd="1" destOrd="0" presId="urn:microsoft.com/office/officeart/2005/8/layout/orgChart1"/>
    <dgm:cxn modelId="{19576399-E89A-BC41-B5D7-299295F55DBB}" type="presParOf" srcId="{6DCB76C1-2097-FD49-ABED-A1CDB8700FDE}" destId="{5386DAB8-AC0D-0E45-A7F9-38065A310977}" srcOrd="2" destOrd="0" presId="urn:microsoft.com/office/officeart/2005/8/layout/orgChart1"/>
    <dgm:cxn modelId="{83B92066-9F21-6C49-9E83-44B456AB7FF5}" type="presParOf" srcId="{DDF17D5F-F3B3-C74B-A50B-8527002DED8A}" destId="{314AE4E8-EF9D-7F48-ABAE-49EADE7AAEBA}" srcOrd="2" destOrd="0" presId="urn:microsoft.com/office/officeart/2005/8/layout/orgChart1"/>
    <dgm:cxn modelId="{5F0353B4-E178-5A40-AC00-585391A5931A}" type="presParOf" srcId="{E87AFFED-2BD8-F948-AE46-4295C37D6C3D}" destId="{6111F7FD-6BD3-2546-9A85-31FA4C6BF1CD}" srcOrd="2" destOrd="0" presId="urn:microsoft.com/office/officeart/2005/8/layout/orgChart1"/>
    <dgm:cxn modelId="{4EF8AB5D-0102-7945-AD6D-4D425422867A}" type="presParOf" srcId="{6111F7FD-6BD3-2546-9A85-31FA4C6BF1CD}" destId="{6C351CB6-D45A-4B46-B006-B295BE885027}" srcOrd="0" destOrd="0" presId="urn:microsoft.com/office/officeart/2005/8/layout/orgChart1"/>
    <dgm:cxn modelId="{585AF60E-06FD-C84D-88C7-42FE05ADE6B6}" type="presParOf" srcId="{6111F7FD-6BD3-2546-9A85-31FA4C6BF1CD}" destId="{603B59C5-69D0-7945-B6B2-2DBB22073C9E}" srcOrd="1" destOrd="0" presId="urn:microsoft.com/office/officeart/2005/8/layout/orgChart1"/>
    <dgm:cxn modelId="{28EF2FE8-6006-5C49-BF66-757C67FC6F74}" type="presParOf" srcId="{603B59C5-69D0-7945-B6B2-2DBB22073C9E}" destId="{5B8A32CD-BD5E-D043-80C9-3F71E6340EE1}" srcOrd="0" destOrd="0" presId="urn:microsoft.com/office/officeart/2005/8/layout/orgChart1"/>
    <dgm:cxn modelId="{22C5EFBE-B347-264D-9329-92EC4B0F252D}" type="presParOf" srcId="{5B8A32CD-BD5E-D043-80C9-3F71E6340EE1}" destId="{7B28FC1C-146A-EB48-A88B-CD4495BD1F98}" srcOrd="0" destOrd="0" presId="urn:microsoft.com/office/officeart/2005/8/layout/orgChart1"/>
    <dgm:cxn modelId="{B4244B29-2B16-724B-A804-7C43BCD6E37A}" type="presParOf" srcId="{5B8A32CD-BD5E-D043-80C9-3F71E6340EE1}" destId="{AD9D49A3-F19F-7D46-A055-4680849D9C5E}" srcOrd="1" destOrd="0" presId="urn:microsoft.com/office/officeart/2005/8/layout/orgChart1"/>
    <dgm:cxn modelId="{7AA4377A-E1C9-CD4C-AD66-B5B2B7D708C9}" type="presParOf" srcId="{603B59C5-69D0-7945-B6B2-2DBB22073C9E}" destId="{4E7E3EFB-805A-0C40-A467-F313185D0556}" srcOrd="1" destOrd="0" presId="urn:microsoft.com/office/officeart/2005/8/layout/orgChart1"/>
    <dgm:cxn modelId="{852B411D-349D-BF43-840F-912DB7842586}" type="presParOf" srcId="{603B59C5-69D0-7945-B6B2-2DBB22073C9E}" destId="{4BF2D9D7-01EA-104F-B965-54FB42D8BB2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53D179-A248-D347-B03D-793CC95BBCD9}"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1DFC7FC0-351A-1D48-B256-BB9B41C34FC2}">
      <dgm:prSet phldrT="[Text]"/>
      <dgm:spPr/>
      <dgm:t>
        <a:bodyPr/>
        <a:lstStyle/>
        <a:p>
          <a:r>
            <a:rPr lang="en-US" dirty="0" smtClean="0"/>
            <a:t>CEO</a:t>
          </a:r>
          <a:endParaRPr lang="en-US" dirty="0"/>
        </a:p>
      </dgm:t>
    </dgm:pt>
    <dgm:pt modelId="{EE48B97A-111D-3942-A36F-5FD59BC4BEE6}" type="parTrans" cxnId="{4432A146-89AF-E540-9390-291EFD582D92}">
      <dgm:prSet/>
      <dgm:spPr/>
      <dgm:t>
        <a:bodyPr/>
        <a:lstStyle/>
        <a:p>
          <a:endParaRPr lang="en-US"/>
        </a:p>
      </dgm:t>
    </dgm:pt>
    <dgm:pt modelId="{6680F5E2-A630-6040-85BC-620D21852F61}" type="sibTrans" cxnId="{4432A146-89AF-E540-9390-291EFD582D92}">
      <dgm:prSet/>
      <dgm:spPr/>
      <dgm:t>
        <a:bodyPr/>
        <a:lstStyle/>
        <a:p>
          <a:endParaRPr lang="en-US"/>
        </a:p>
      </dgm:t>
    </dgm:pt>
    <dgm:pt modelId="{58EF76DD-7A32-B84B-AC24-C1BD95C16919}" type="asst">
      <dgm:prSet phldrT="[Text]"/>
      <dgm:spPr/>
      <dgm:t>
        <a:bodyPr/>
        <a:lstStyle/>
        <a:p>
          <a:r>
            <a:rPr lang="en-US" dirty="0" smtClean="0"/>
            <a:t>Admin</a:t>
          </a:r>
          <a:endParaRPr lang="en-US" dirty="0"/>
        </a:p>
      </dgm:t>
    </dgm:pt>
    <dgm:pt modelId="{3B5861B9-96A8-B947-A65A-B3B982687425}" type="parTrans" cxnId="{3B694B36-B9B7-1D4A-A496-C5436E8E8C03}">
      <dgm:prSet/>
      <dgm:spPr/>
      <dgm:t>
        <a:bodyPr/>
        <a:lstStyle/>
        <a:p>
          <a:endParaRPr lang="en-US"/>
        </a:p>
      </dgm:t>
    </dgm:pt>
    <dgm:pt modelId="{D69C6DD6-1E90-8444-9CE5-F6A3E8C45570}" type="sibTrans" cxnId="{3B694B36-B9B7-1D4A-A496-C5436E8E8C03}">
      <dgm:prSet/>
      <dgm:spPr/>
      <dgm:t>
        <a:bodyPr/>
        <a:lstStyle/>
        <a:p>
          <a:endParaRPr lang="en-US"/>
        </a:p>
      </dgm:t>
    </dgm:pt>
    <dgm:pt modelId="{1D9F98D7-0529-F04D-B72A-B92B78AC6BCA}">
      <dgm:prSet phldrT="[Text]"/>
      <dgm:spPr/>
      <dgm:t>
        <a:bodyPr/>
        <a:lstStyle/>
        <a:p>
          <a:r>
            <a:rPr lang="en-US" dirty="0" smtClean="0"/>
            <a:t>Sales</a:t>
          </a:r>
          <a:endParaRPr lang="en-US" dirty="0"/>
        </a:p>
      </dgm:t>
    </dgm:pt>
    <dgm:pt modelId="{EBF69D32-F505-E144-AD1B-8D3F3F77D677}" type="parTrans" cxnId="{358D859A-E32A-4F4C-A983-D3C68EEDD166}">
      <dgm:prSet/>
      <dgm:spPr/>
      <dgm:t>
        <a:bodyPr/>
        <a:lstStyle/>
        <a:p>
          <a:endParaRPr lang="en-US"/>
        </a:p>
      </dgm:t>
    </dgm:pt>
    <dgm:pt modelId="{0130D1F9-36AA-9C40-9E28-2C4ACC0C5AA2}" type="sibTrans" cxnId="{358D859A-E32A-4F4C-A983-D3C68EEDD166}">
      <dgm:prSet/>
      <dgm:spPr/>
      <dgm:t>
        <a:bodyPr/>
        <a:lstStyle/>
        <a:p>
          <a:endParaRPr lang="en-US"/>
        </a:p>
      </dgm:t>
    </dgm:pt>
    <dgm:pt modelId="{9083ECE6-AD70-6E45-ADE5-1FF78557BFDF}">
      <dgm:prSet phldrT="[Text]"/>
      <dgm:spPr/>
      <dgm:t>
        <a:bodyPr/>
        <a:lstStyle/>
        <a:p>
          <a:r>
            <a:rPr lang="en-US" dirty="0" smtClean="0"/>
            <a:t>Marketing</a:t>
          </a:r>
          <a:endParaRPr lang="en-US" dirty="0"/>
        </a:p>
      </dgm:t>
    </dgm:pt>
    <dgm:pt modelId="{EC536CC5-0DEE-8847-A5B2-67E6CB841920}" type="parTrans" cxnId="{5932F80C-D086-DE40-85E5-DF4213200435}">
      <dgm:prSet/>
      <dgm:spPr/>
      <dgm:t>
        <a:bodyPr/>
        <a:lstStyle/>
        <a:p>
          <a:endParaRPr lang="en-US"/>
        </a:p>
      </dgm:t>
    </dgm:pt>
    <dgm:pt modelId="{9E9912D2-4276-E14D-845F-0B34D2C6952F}" type="sibTrans" cxnId="{5932F80C-D086-DE40-85E5-DF4213200435}">
      <dgm:prSet/>
      <dgm:spPr/>
      <dgm:t>
        <a:bodyPr/>
        <a:lstStyle/>
        <a:p>
          <a:endParaRPr lang="en-US"/>
        </a:p>
      </dgm:t>
    </dgm:pt>
    <dgm:pt modelId="{43C5B659-BF4A-6C47-AE6F-C46997967F56}">
      <dgm:prSet phldrT="[Text]"/>
      <dgm:spPr/>
      <dgm:t>
        <a:bodyPr/>
        <a:lstStyle/>
        <a:p>
          <a:r>
            <a:rPr lang="en-US" dirty="0" smtClean="0"/>
            <a:t>Finance</a:t>
          </a:r>
          <a:endParaRPr lang="en-US" dirty="0"/>
        </a:p>
      </dgm:t>
    </dgm:pt>
    <dgm:pt modelId="{FC1BAB13-0973-0F4D-8917-7E7CDAC88DC7}" type="parTrans" cxnId="{2163EA08-EC9F-7645-A058-9B786FB59A61}">
      <dgm:prSet/>
      <dgm:spPr/>
      <dgm:t>
        <a:bodyPr/>
        <a:lstStyle/>
        <a:p>
          <a:endParaRPr lang="en-US"/>
        </a:p>
      </dgm:t>
    </dgm:pt>
    <dgm:pt modelId="{23AF5A8B-6F51-AB41-A513-08102DBC538C}" type="sibTrans" cxnId="{2163EA08-EC9F-7645-A058-9B786FB59A61}">
      <dgm:prSet/>
      <dgm:spPr/>
      <dgm:t>
        <a:bodyPr/>
        <a:lstStyle/>
        <a:p>
          <a:endParaRPr lang="en-US"/>
        </a:p>
      </dgm:t>
    </dgm:pt>
    <dgm:pt modelId="{2104386D-44A4-C04E-A30F-566036E26F43}">
      <dgm:prSet/>
      <dgm:spPr/>
      <dgm:t>
        <a:bodyPr/>
        <a:lstStyle/>
        <a:p>
          <a:r>
            <a:rPr lang="en-US" dirty="0" err="1" smtClean="0"/>
            <a:t>Opperations</a:t>
          </a:r>
          <a:endParaRPr lang="en-US" dirty="0"/>
        </a:p>
      </dgm:t>
    </dgm:pt>
    <dgm:pt modelId="{E095AD7F-2DC3-5F44-BE77-7651FC471696}" type="parTrans" cxnId="{E5E9DE1B-1021-5341-940D-F506BE16F03C}">
      <dgm:prSet/>
      <dgm:spPr/>
      <dgm:t>
        <a:bodyPr/>
        <a:lstStyle/>
        <a:p>
          <a:endParaRPr lang="en-US"/>
        </a:p>
      </dgm:t>
    </dgm:pt>
    <dgm:pt modelId="{117CDE62-F783-2B45-85E0-17BA6AE449CC}" type="sibTrans" cxnId="{E5E9DE1B-1021-5341-940D-F506BE16F03C}">
      <dgm:prSet/>
      <dgm:spPr/>
      <dgm:t>
        <a:bodyPr/>
        <a:lstStyle/>
        <a:p>
          <a:endParaRPr lang="en-US"/>
        </a:p>
      </dgm:t>
    </dgm:pt>
    <dgm:pt modelId="{63BA54E7-7A7B-3247-8C4C-6D29AD2C406A}">
      <dgm:prSet/>
      <dgm:spPr/>
      <dgm:t>
        <a:bodyPr/>
        <a:lstStyle/>
        <a:p>
          <a:r>
            <a:rPr lang="en-US" dirty="0" smtClean="0"/>
            <a:t>Engineering</a:t>
          </a:r>
          <a:endParaRPr lang="en-US" dirty="0"/>
        </a:p>
      </dgm:t>
    </dgm:pt>
    <dgm:pt modelId="{E26EA954-25B9-7447-9417-CD4E2679D0DB}" type="parTrans" cxnId="{E13A1564-8961-914F-9338-02C3CB77FD48}">
      <dgm:prSet/>
      <dgm:spPr/>
      <dgm:t>
        <a:bodyPr/>
        <a:lstStyle/>
        <a:p>
          <a:endParaRPr lang="en-US"/>
        </a:p>
      </dgm:t>
    </dgm:pt>
    <dgm:pt modelId="{CD829E02-33FD-1F41-8459-3C9FC287864A}" type="sibTrans" cxnId="{E13A1564-8961-914F-9338-02C3CB77FD48}">
      <dgm:prSet/>
      <dgm:spPr/>
      <dgm:t>
        <a:bodyPr/>
        <a:lstStyle/>
        <a:p>
          <a:endParaRPr lang="en-US"/>
        </a:p>
      </dgm:t>
    </dgm:pt>
    <dgm:pt modelId="{39818CBA-56EA-8C41-8036-2DB433E855E2}">
      <dgm:prSet/>
      <dgm:spPr/>
      <dgm:t>
        <a:bodyPr/>
        <a:lstStyle/>
        <a:p>
          <a:r>
            <a:rPr lang="en-US" dirty="0" smtClean="0"/>
            <a:t>Supply</a:t>
          </a:r>
          <a:endParaRPr lang="en-US" dirty="0"/>
        </a:p>
      </dgm:t>
    </dgm:pt>
    <dgm:pt modelId="{914D14C0-D98E-1D4F-891F-C56166880FBF}" type="parTrans" cxnId="{E8EA7638-630F-9046-AD0C-AC3A00EB7F8C}">
      <dgm:prSet/>
      <dgm:spPr/>
      <dgm:t>
        <a:bodyPr/>
        <a:lstStyle/>
        <a:p>
          <a:endParaRPr lang="en-US"/>
        </a:p>
      </dgm:t>
    </dgm:pt>
    <dgm:pt modelId="{6106581F-4364-074B-A8C6-B7E87F57F614}" type="sibTrans" cxnId="{E8EA7638-630F-9046-AD0C-AC3A00EB7F8C}">
      <dgm:prSet/>
      <dgm:spPr/>
      <dgm:t>
        <a:bodyPr/>
        <a:lstStyle/>
        <a:p>
          <a:endParaRPr lang="en-US"/>
        </a:p>
      </dgm:t>
    </dgm:pt>
    <dgm:pt modelId="{1DFEA094-93C8-F642-94E6-53D7C413E40F}">
      <dgm:prSet/>
      <dgm:spPr/>
      <dgm:t>
        <a:bodyPr/>
        <a:lstStyle/>
        <a:p>
          <a:r>
            <a:rPr lang="en-US" dirty="0" smtClean="0"/>
            <a:t>Inside sales</a:t>
          </a:r>
          <a:endParaRPr lang="en-US" dirty="0"/>
        </a:p>
      </dgm:t>
    </dgm:pt>
    <dgm:pt modelId="{7B1A64E8-ECAF-F049-9BB5-BD8FA84E58C0}" type="parTrans" cxnId="{989DF907-555F-F540-ABDF-48E9C817E9F1}">
      <dgm:prSet/>
      <dgm:spPr/>
      <dgm:t>
        <a:bodyPr/>
        <a:lstStyle/>
        <a:p>
          <a:endParaRPr lang="en-US"/>
        </a:p>
      </dgm:t>
    </dgm:pt>
    <dgm:pt modelId="{4CE7BB92-6D12-B941-94A2-42930477F676}" type="sibTrans" cxnId="{989DF907-555F-F540-ABDF-48E9C817E9F1}">
      <dgm:prSet/>
      <dgm:spPr/>
      <dgm:t>
        <a:bodyPr/>
        <a:lstStyle/>
        <a:p>
          <a:endParaRPr lang="en-US"/>
        </a:p>
      </dgm:t>
    </dgm:pt>
    <dgm:pt modelId="{9451A3A9-8271-9A40-A9B4-EEBAEDFF472C}">
      <dgm:prSet/>
      <dgm:spPr/>
      <dgm:t>
        <a:bodyPr/>
        <a:lstStyle/>
        <a:p>
          <a:r>
            <a:rPr lang="en-US" dirty="0" smtClean="0"/>
            <a:t>Channel</a:t>
          </a:r>
          <a:endParaRPr lang="en-US" dirty="0"/>
        </a:p>
      </dgm:t>
    </dgm:pt>
    <dgm:pt modelId="{EEEACE91-0194-9141-B1D8-D84C43E928A4}" type="parTrans" cxnId="{C8539DD0-8FCF-E34E-82E3-AF961014E7AC}">
      <dgm:prSet/>
      <dgm:spPr/>
      <dgm:t>
        <a:bodyPr/>
        <a:lstStyle/>
        <a:p>
          <a:endParaRPr lang="en-US"/>
        </a:p>
      </dgm:t>
    </dgm:pt>
    <dgm:pt modelId="{414DB62F-E437-BC44-B959-6777C8280FD6}" type="sibTrans" cxnId="{C8539DD0-8FCF-E34E-82E3-AF961014E7AC}">
      <dgm:prSet/>
      <dgm:spPr/>
      <dgm:t>
        <a:bodyPr/>
        <a:lstStyle/>
        <a:p>
          <a:endParaRPr lang="en-US"/>
        </a:p>
      </dgm:t>
    </dgm:pt>
    <dgm:pt modelId="{4CC48C7F-5A67-C542-BC61-52BF8E5AEF28}">
      <dgm:prSet/>
      <dgm:spPr/>
      <dgm:t>
        <a:bodyPr/>
        <a:lstStyle/>
        <a:p>
          <a:r>
            <a:rPr lang="en-US" dirty="0" smtClean="0"/>
            <a:t>International</a:t>
          </a:r>
          <a:endParaRPr lang="en-US" dirty="0"/>
        </a:p>
      </dgm:t>
    </dgm:pt>
    <dgm:pt modelId="{D753236C-4F13-024E-9AFC-6CE7A67FDA66}" type="parTrans" cxnId="{80DA1180-0653-494B-BCB3-743D10208319}">
      <dgm:prSet/>
      <dgm:spPr/>
      <dgm:t>
        <a:bodyPr/>
        <a:lstStyle/>
        <a:p>
          <a:endParaRPr lang="en-US"/>
        </a:p>
      </dgm:t>
    </dgm:pt>
    <dgm:pt modelId="{EF0030BD-2424-994F-A6B9-0C8CAE933903}" type="sibTrans" cxnId="{80DA1180-0653-494B-BCB3-743D10208319}">
      <dgm:prSet/>
      <dgm:spPr/>
      <dgm:t>
        <a:bodyPr/>
        <a:lstStyle/>
        <a:p>
          <a:endParaRPr lang="en-US"/>
        </a:p>
      </dgm:t>
    </dgm:pt>
    <dgm:pt modelId="{0852F394-D316-7D49-AC78-EE2E1EA00B0D}">
      <dgm:prSet/>
      <dgm:spPr/>
      <dgm:t>
        <a:bodyPr/>
        <a:lstStyle/>
        <a:p>
          <a:r>
            <a:rPr lang="en-US" dirty="0" smtClean="0"/>
            <a:t>Eastern</a:t>
          </a:r>
          <a:endParaRPr lang="en-US" dirty="0"/>
        </a:p>
      </dgm:t>
    </dgm:pt>
    <dgm:pt modelId="{2E3BD397-585E-2949-AFEA-D2A1C6D78279}" type="parTrans" cxnId="{B568CE70-2170-EF46-B20C-509D2A908FAA}">
      <dgm:prSet/>
      <dgm:spPr/>
      <dgm:t>
        <a:bodyPr/>
        <a:lstStyle/>
        <a:p>
          <a:endParaRPr lang="en-US"/>
        </a:p>
      </dgm:t>
    </dgm:pt>
    <dgm:pt modelId="{83E94B66-3CD4-8F49-80C0-E8C93C452B41}" type="sibTrans" cxnId="{B568CE70-2170-EF46-B20C-509D2A908FAA}">
      <dgm:prSet/>
      <dgm:spPr/>
      <dgm:t>
        <a:bodyPr/>
        <a:lstStyle/>
        <a:p>
          <a:endParaRPr lang="en-US"/>
        </a:p>
      </dgm:t>
    </dgm:pt>
    <dgm:pt modelId="{152C9F8E-2379-6F40-8DA1-642F0DE4615E}">
      <dgm:prSet/>
      <dgm:spPr/>
      <dgm:t>
        <a:bodyPr/>
        <a:lstStyle/>
        <a:p>
          <a:r>
            <a:rPr lang="en-US" dirty="0" smtClean="0"/>
            <a:t>Central</a:t>
          </a:r>
          <a:endParaRPr lang="en-US" dirty="0"/>
        </a:p>
      </dgm:t>
    </dgm:pt>
    <dgm:pt modelId="{E8E5BC7D-CC1B-F546-8B75-A18A40D3F532}" type="parTrans" cxnId="{33ED4AE5-FCF2-7540-AAE3-9EEE19FA72A7}">
      <dgm:prSet/>
      <dgm:spPr/>
      <dgm:t>
        <a:bodyPr/>
        <a:lstStyle/>
        <a:p>
          <a:endParaRPr lang="en-US"/>
        </a:p>
      </dgm:t>
    </dgm:pt>
    <dgm:pt modelId="{E64B2F68-15E3-9A48-8FF5-A3F9AA82EC5D}" type="sibTrans" cxnId="{33ED4AE5-FCF2-7540-AAE3-9EEE19FA72A7}">
      <dgm:prSet/>
      <dgm:spPr/>
      <dgm:t>
        <a:bodyPr/>
        <a:lstStyle/>
        <a:p>
          <a:endParaRPr lang="en-US"/>
        </a:p>
      </dgm:t>
    </dgm:pt>
    <dgm:pt modelId="{0E8DC855-6F19-EA40-9299-92D2CF879A9F}">
      <dgm:prSet/>
      <dgm:spPr/>
      <dgm:t>
        <a:bodyPr/>
        <a:lstStyle/>
        <a:p>
          <a:r>
            <a:rPr lang="en-US" dirty="0" smtClean="0"/>
            <a:t>Western</a:t>
          </a:r>
          <a:endParaRPr lang="en-US" dirty="0"/>
        </a:p>
      </dgm:t>
    </dgm:pt>
    <dgm:pt modelId="{3B2CC308-B86D-AD47-A4FA-FFC763B6438A}" type="parTrans" cxnId="{909026E4-8F77-DD48-ADB5-A78DDE8E32DD}">
      <dgm:prSet/>
      <dgm:spPr/>
      <dgm:t>
        <a:bodyPr/>
        <a:lstStyle/>
        <a:p>
          <a:endParaRPr lang="en-US"/>
        </a:p>
      </dgm:t>
    </dgm:pt>
    <dgm:pt modelId="{7BEC3471-44FB-CE47-95B1-3C706792E2C5}" type="sibTrans" cxnId="{909026E4-8F77-DD48-ADB5-A78DDE8E32DD}">
      <dgm:prSet/>
      <dgm:spPr/>
      <dgm:t>
        <a:bodyPr/>
        <a:lstStyle/>
        <a:p>
          <a:endParaRPr lang="en-US"/>
        </a:p>
      </dgm:t>
    </dgm:pt>
    <dgm:pt modelId="{8D4421AA-50FC-3B4B-8513-313CD076F168}">
      <dgm:prSet/>
      <dgm:spPr/>
      <dgm:t>
        <a:bodyPr/>
        <a:lstStyle/>
        <a:p>
          <a:r>
            <a:rPr lang="en-US" dirty="0" smtClean="0"/>
            <a:t>Europe</a:t>
          </a:r>
          <a:endParaRPr lang="en-US" dirty="0"/>
        </a:p>
      </dgm:t>
    </dgm:pt>
    <dgm:pt modelId="{414C2EAA-EA90-EC47-9069-8ABE98245FD0}" type="parTrans" cxnId="{6E07431C-7381-294A-A8CE-F6661FA368F6}">
      <dgm:prSet/>
      <dgm:spPr/>
      <dgm:t>
        <a:bodyPr/>
        <a:lstStyle/>
        <a:p>
          <a:endParaRPr lang="en-US"/>
        </a:p>
      </dgm:t>
    </dgm:pt>
    <dgm:pt modelId="{1CA05DE5-38C2-8842-B2C4-1B942DE056FB}" type="sibTrans" cxnId="{6E07431C-7381-294A-A8CE-F6661FA368F6}">
      <dgm:prSet/>
      <dgm:spPr/>
      <dgm:t>
        <a:bodyPr/>
        <a:lstStyle/>
        <a:p>
          <a:endParaRPr lang="en-US"/>
        </a:p>
      </dgm:t>
    </dgm:pt>
    <dgm:pt modelId="{FE80BDE8-EADB-3147-B1FF-1A253906A00E}">
      <dgm:prSet/>
      <dgm:spPr/>
      <dgm:t>
        <a:bodyPr/>
        <a:lstStyle/>
        <a:p>
          <a:r>
            <a:rPr lang="en-US" dirty="0" smtClean="0"/>
            <a:t>Africa</a:t>
          </a:r>
          <a:endParaRPr lang="en-US" dirty="0"/>
        </a:p>
      </dgm:t>
    </dgm:pt>
    <dgm:pt modelId="{60F00160-0EAD-284C-A95E-56EA1D3188C9}" type="parTrans" cxnId="{E7DFBDEB-5AA6-494B-8932-4322EEF1F971}">
      <dgm:prSet/>
      <dgm:spPr/>
      <dgm:t>
        <a:bodyPr/>
        <a:lstStyle/>
        <a:p>
          <a:endParaRPr lang="en-US"/>
        </a:p>
      </dgm:t>
    </dgm:pt>
    <dgm:pt modelId="{77FC1BE3-E0C6-ED4A-9435-F42428F47168}" type="sibTrans" cxnId="{E7DFBDEB-5AA6-494B-8932-4322EEF1F971}">
      <dgm:prSet/>
      <dgm:spPr/>
      <dgm:t>
        <a:bodyPr/>
        <a:lstStyle/>
        <a:p>
          <a:endParaRPr lang="en-US"/>
        </a:p>
      </dgm:t>
    </dgm:pt>
    <dgm:pt modelId="{3A08D3B8-017C-904E-9326-0A817A303B28}">
      <dgm:prSet/>
      <dgm:spPr/>
      <dgm:t>
        <a:bodyPr/>
        <a:lstStyle/>
        <a:p>
          <a:r>
            <a:rPr lang="en-US" dirty="0" smtClean="0"/>
            <a:t>China</a:t>
          </a:r>
          <a:endParaRPr lang="en-US" dirty="0"/>
        </a:p>
      </dgm:t>
    </dgm:pt>
    <dgm:pt modelId="{00E98553-3F5C-4E43-A598-5E1FA90C1576}" type="parTrans" cxnId="{102AA898-840E-2249-8960-9503E30521EE}">
      <dgm:prSet/>
      <dgm:spPr/>
      <dgm:t>
        <a:bodyPr/>
        <a:lstStyle/>
        <a:p>
          <a:endParaRPr lang="en-US"/>
        </a:p>
      </dgm:t>
    </dgm:pt>
    <dgm:pt modelId="{300D9381-AD58-6143-A85A-C8D76177438C}" type="sibTrans" cxnId="{102AA898-840E-2249-8960-9503E30521EE}">
      <dgm:prSet/>
      <dgm:spPr/>
      <dgm:t>
        <a:bodyPr/>
        <a:lstStyle/>
        <a:p>
          <a:endParaRPr lang="en-US"/>
        </a:p>
      </dgm:t>
    </dgm:pt>
    <dgm:pt modelId="{D4BEFC26-BD7C-D64B-B2DC-B1255F5ACFD8}">
      <dgm:prSet/>
      <dgm:spPr/>
      <dgm:t>
        <a:bodyPr/>
        <a:lstStyle/>
        <a:p>
          <a:r>
            <a:rPr lang="en-US" dirty="0" smtClean="0"/>
            <a:t>Accounting</a:t>
          </a:r>
          <a:endParaRPr lang="en-US" dirty="0"/>
        </a:p>
      </dgm:t>
    </dgm:pt>
    <dgm:pt modelId="{39D2F92D-4011-374C-AD7F-547058CC938B}" type="parTrans" cxnId="{D79A5682-DBA1-464B-BEC3-7182058D46DA}">
      <dgm:prSet/>
      <dgm:spPr/>
      <dgm:t>
        <a:bodyPr/>
        <a:lstStyle/>
        <a:p>
          <a:endParaRPr lang="en-US"/>
        </a:p>
      </dgm:t>
    </dgm:pt>
    <dgm:pt modelId="{DAFA1FCF-2420-CA45-9C73-B6283B588E09}" type="sibTrans" cxnId="{D79A5682-DBA1-464B-BEC3-7182058D46DA}">
      <dgm:prSet/>
      <dgm:spPr/>
      <dgm:t>
        <a:bodyPr/>
        <a:lstStyle/>
        <a:p>
          <a:endParaRPr lang="en-US"/>
        </a:p>
      </dgm:t>
    </dgm:pt>
    <dgm:pt modelId="{39A9E142-DA59-B341-B408-CFD8F02D6786}">
      <dgm:prSet/>
      <dgm:spPr/>
      <dgm:t>
        <a:bodyPr/>
        <a:lstStyle/>
        <a:p>
          <a:r>
            <a:rPr lang="en-US" dirty="0" smtClean="0"/>
            <a:t>Dealer Credit</a:t>
          </a:r>
          <a:endParaRPr lang="en-US" dirty="0"/>
        </a:p>
      </dgm:t>
    </dgm:pt>
    <dgm:pt modelId="{FA7447AE-398D-164E-B0C0-02B8AF0015F6}" type="parTrans" cxnId="{5FE61FF1-E4B3-FC40-BA1A-13A58ABD7192}">
      <dgm:prSet/>
      <dgm:spPr/>
      <dgm:t>
        <a:bodyPr/>
        <a:lstStyle/>
        <a:p>
          <a:endParaRPr lang="en-US"/>
        </a:p>
      </dgm:t>
    </dgm:pt>
    <dgm:pt modelId="{C77AB45E-3C4C-C049-A8A3-3671341025F3}" type="sibTrans" cxnId="{5FE61FF1-E4B3-FC40-BA1A-13A58ABD7192}">
      <dgm:prSet/>
      <dgm:spPr/>
      <dgm:t>
        <a:bodyPr/>
        <a:lstStyle/>
        <a:p>
          <a:endParaRPr lang="en-US"/>
        </a:p>
      </dgm:t>
    </dgm:pt>
    <dgm:pt modelId="{F7D24483-5806-0D46-92FC-C0C542C58F79}">
      <dgm:prSet/>
      <dgm:spPr/>
      <dgm:t>
        <a:bodyPr/>
        <a:lstStyle/>
        <a:p>
          <a:r>
            <a:rPr lang="en-US" dirty="0" smtClean="0"/>
            <a:t>Eagan Plant</a:t>
          </a:r>
          <a:endParaRPr lang="en-US" dirty="0"/>
        </a:p>
      </dgm:t>
    </dgm:pt>
    <dgm:pt modelId="{E9C82651-579B-7C4F-B272-0071F930205D}" type="parTrans" cxnId="{E07A8141-1B8B-434F-BEBA-706087CB6F11}">
      <dgm:prSet/>
      <dgm:spPr/>
      <dgm:t>
        <a:bodyPr/>
        <a:lstStyle/>
        <a:p>
          <a:endParaRPr lang="en-US"/>
        </a:p>
      </dgm:t>
    </dgm:pt>
    <dgm:pt modelId="{37610C62-904A-7642-947B-CC7D143CE091}" type="sibTrans" cxnId="{E07A8141-1B8B-434F-BEBA-706087CB6F11}">
      <dgm:prSet/>
      <dgm:spPr/>
      <dgm:t>
        <a:bodyPr/>
        <a:lstStyle/>
        <a:p>
          <a:endParaRPr lang="en-US"/>
        </a:p>
      </dgm:t>
    </dgm:pt>
    <dgm:pt modelId="{B793EBCB-FA22-2C4E-91BA-2EAA303AE2AD}">
      <dgm:prSet/>
      <dgm:spPr/>
      <dgm:t>
        <a:bodyPr/>
        <a:lstStyle/>
        <a:p>
          <a:r>
            <a:rPr lang="en-US" dirty="0" smtClean="0"/>
            <a:t>Roseville Plant</a:t>
          </a:r>
          <a:endParaRPr lang="en-US" dirty="0"/>
        </a:p>
      </dgm:t>
    </dgm:pt>
    <dgm:pt modelId="{0F102AC1-3F30-1642-A39D-AB341493CC58}" type="parTrans" cxnId="{9CC83BA2-07F4-4E40-8612-050B942C0630}">
      <dgm:prSet/>
      <dgm:spPr/>
      <dgm:t>
        <a:bodyPr/>
        <a:lstStyle/>
        <a:p>
          <a:endParaRPr lang="en-US"/>
        </a:p>
      </dgm:t>
    </dgm:pt>
    <dgm:pt modelId="{374C2CAF-02A8-6E42-B6BD-D1BA796DF9E7}" type="sibTrans" cxnId="{9CC83BA2-07F4-4E40-8612-050B942C0630}">
      <dgm:prSet/>
      <dgm:spPr/>
      <dgm:t>
        <a:bodyPr/>
        <a:lstStyle/>
        <a:p>
          <a:endParaRPr lang="en-US"/>
        </a:p>
      </dgm:t>
    </dgm:pt>
    <dgm:pt modelId="{ED879D07-220F-414F-913B-8BDBD60F5D60}">
      <dgm:prSet/>
      <dgm:spPr/>
      <dgm:t>
        <a:bodyPr/>
        <a:lstStyle/>
        <a:p>
          <a:r>
            <a:rPr lang="en-US" dirty="0" smtClean="0"/>
            <a:t>China</a:t>
          </a:r>
          <a:endParaRPr lang="en-US" dirty="0"/>
        </a:p>
      </dgm:t>
    </dgm:pt>
    <dgm:pt modelId="{59C68525-4683-2640-9190-C57DFEC8B1DC}" type="parTrans" cxnId="{46B06C1C-C611-C14E-AFBD-96851F45324B}">
      <dgm:prSet/>
      <dgm:spPr/>
      <dgm:t>
        <a:bodyPr/>
        <a:lstStyle/>
        <a:p>
          <a:endParaRPr lang="en-US"/>
        </a:p>
      </dgm:t>
    </dgm:pt>
    <dgm:pt modelId="{C778D5D6-59AF-C64B-88C3-FFF8B6FECE03}" type="sibTrans" cxnId="{46B06C1C-C611-C14E-AFBD-96851F45324B}">
      <dgm:prSet/>
      <dgm:spPr/>
      <dgm:t>
        <a:bodyPr/>
        <a:lstStyle/>
        <a:p>
          <a:endParaRPr lang="en-US"/>
        </a:p>
      </dgm:t>
    </dgm:pt>
    <dgm:pt modelId="{0DE0F33C-21BE-8146-83C3-10BFB40AF516}">
      <dgm:prSet/>
      <dgm:spPr/>
      <dgm:t>
        <a:bodyPr/>
        <a:lstStyle/>
        <a:p>
          <a:r>
            <a:rPr lang="en-US" dirty="0" smtClean="0"/>
            <a:t>QA</a:t>
          </a:r>
          <a:endParaRPr lang="en-US" dirty="0"/>
        </a:p>
      </dgm:t>
    </dgm:pt>
    <dgm:pt modelId="{436A9940-F9F7-4447-9E23-CF5A37EF5309}" type="parTrans" cxnId="{D11E0A48-380D-C144-B19E-E3ED5752D62D}">
      <dgm:prSet/>
      <dgm:spPr/>
      <dgm:t>
        <a:bodyPr/>
        <a:lstStyle/>
        <a:p>
          <a:endParaRPr lang="en-US"/>
        </a:p>
      </dgm:t>
    </dgm:pt>
    <dgm:pt modelId="{6E59F44C-9AAC-3543-943D-942E0B0CC0A8}" type="sibTrans" cxnId="{D11E0A48-380D-C144-B19E-E3ED5752D62D}">
      <dgm:prSet/>
      <dgm:spPr/>
      <dgm:t>
        <a:bodyPr/>
        <a:lstStyle/>
        <a:p>
          <a:endParaRPr lang="en-US"/>
        </a:p>
      </dgm:t>
    </dgm:pt>
    <dgm:pt modelId="{56404359-BE59-C44E-99D9-47681F5FBC1D}">
      <dgm:prSet/>
      <dgm:spPr/>
      <dgm:t>
        <a:bodyPr/>
        <a:lstStyle/>
        <a:p>
          <a:r>
            <a:rPr lang="en-US" dirty="0" smtClean="0"/>
            <a:t>Network</a:t>
          </a:r>
          <a:endParaRPr lang="en-US" dirty="0"/>
        </a:p>
      </dgm:t>
    </dgm:pt>
    <dgm:pt modelId="{42F032EA-82D9-E24A-8D5F-5542E026B752}" type="parTrans" cxnId="{27B04448-4667-CF46-8DB3-B49EB012A231}">
      <dgm:prSet/>
      <dgm:spPr/>
      <dgm:t>
        <a:bodyPr/>
        <a:lstStyle/>
        <a:p>
          <a:endParaRPr lang="en-US"/>
        </a:p>
      </dgm:t>
    </dgm:pt>
    <dgm:pt modelId="{C52BADC0-03CF-1C4F-97F3-DEB2B2B65C3A}" type="sibTrans" cxnId="{27B04448-4667-CF46-8DB3-B49EB012A231}">
      <dgm:prSet/>
      <dgm:spPr/>
      <dgm:t>
        <a:bodyPr/>
        <a:lstStyle/>
        <a:p>
          <a:endParaRPr lang="en-US"/>
        </a:p>
      </dgm:t>
    </dgm:pt>
    <dgm:pt modelId="{D9E87F55-966C-A44D-B9AB-2FFD20C47C0F}">
      <dgm:prSet/>
      <dgm:spPr/>
      <dgm:t>
        <a:bodyPr/>
        <a:lstStyle/>
        <a:p>
          <a:r>
            <a:rPr lang="en-US" dirty="0" smtClean="0"/>
            <a:t>New Product</a:t>
          </a:r>
          <a:endParaRPr lang="en-US" dirty="0"/>
        </a:p>
      </dgm:t>
    </dgm:pt>
    <dgm:pt modelId="{F1BC9FBA-2BEB-704D-A2B2-30EE4D7F3437}" type="parTrans" cxnId="{37193A4E-C2C1-5041-91CF-972714C8BAE8}">
      <dgm:prSet/>
      <dgm:spPr/>
      <dgm:t>
        <a:bodyPr/>
        <a:lstStyle/>
        <a:p>
          <a:endParaRPr lang="en-US"/>
        </a:p>
      </dgm:t>
    </dgm:pt>
    <dgm:pt modelId="{BCE0FE1D-EA64-AE42-82B4-5484DE43B096}" type="sibTrans" cxnId="{37193A4E-C2C1-5041-91CF-972714C8BAE8}">
      <dgm:prSet/>
      <dgm:spPr/>
      <dgm:t>
        <a:bodyPr/>
        <a:lstStyle/>
        <a:p>
          <a:endParaRPr lang="en-US"/>
        </a:p>
      </dgm:t>
    </dgm:pt>
    <dgm:pt modelId="{0A82277F-436A-BF41-97E8-20750EFB2ADE}">
      <dgm:prSet/>
      <dgm:spPr/>
      <dgm:t>
        <a:bodyPr/>
        <a:lstStyle/>
        <a:p>
          <a:r>
            <a:rPr lang="en-US" dirty="0" smtClean="0"/>
            <a:t>Support</a:t>
          </a:r>
          <a:endParaRPr lang="en-US" dirty="0"/>
        </a:p>
      </dgm:t>
    </dgm:pt>
    <dgm:pt modelId="{5E601CCB-2D91-8C4D-9CEF-E952353BFB96}" type="parTrans" cxnId="{B7750A9D-CCB4-0049-9DB1-EE247E00A263}">
      <dgm:prSet/>
      <dgm:spPr/>
      <dgm:t>
        <a:bodyPr/>
        <a:lstStyle/>
        <a:p>
          <a:endParaRPr lang="en-US"/>
        </a:p>
      </dgm:t>
    </dgm:pt>
    <dgm:pt modelId="{EC38AC4C-57B2-F849-ADF7-85C261968169}" type="sibTrans" cxnId="{B7750A9D-CCB4-0049-9DB1-EE247E00A263}">
      <dgm:prSet/>
      <dgm:spPr/>
      <dgm:t>
        <a:bodyPr/>
        <a:lstStyle/>
        <a:p>
          <a:endParaRPr lang="en-US"/>
        </a:p>
      </dgm:t>
    </dgm:pt>
    <dgm:pt modelId="{A618CB00-F3B6-FC4A-9534-2C32AB7FFD39}">
      <dgm:prSet/>
      <dgm:spPr/>
      <dgm:t>
        <a:bodyPr/>
        <a:lstStyle/>
        <a:p>
          <a:r>
            <a:rPr lang="en-US" dirty="0" smtClean="0"/>
            <a:t>Warehouse</a:t>
          </a:r>
          <a:endParaRPr lang="en-US" dirty="0"/>
        </a:p>
      </dgm:t>
    </dgm:pt>
    <dgm:pt modelId="{83392A85-0AD3-D14A-A147-005C72F62603}" type="parTrans" cxnId="{CF643FFB-7C7F-CC41-B9EF-F7C30D9491C8}">
      <dgm:prSet/>
      <dgm:spPr/>
      <dgm:t>
        <a:bodyPr/>
        <a:lstStyle/>
        <a:p>
          <a:endParaRPr lang="en-US"/>
        </a:p>
      </dgm:t>
    </dgm:pt>
    <dgm:pt modelId="{5ACA110B-E1F5-3549-8566-55D6331B857F}" type="sibTrans" cxnId="{CF643FFB-7C7F-CC41-B9EF-F7C30D9491C8}">
      <dgm:prSet/>
      <dgm:spPr/>
      <dgm:t>
        <a:bodyPr/>
        <a:lstStyle/>
        <a:p>
          <a:endParaRPr lang="en-US"/>
        </a:p>
      </dgm:t>
    </dgm:pt>
    <dgm:pt modelId="{CD984177-406D-044F-99DE-D10D0441CA93}">
      <dgm:prSet/>
      <dgm:spPr/>
      <dgm:t>
        <a:bodyPr/>
        <a:lstStyle/>
        <a:p>
          <a:r>
            <a:rPr lang="en-US" dirty="0" smtClean="0"/>
            <a:t>Ordering</a:t>
          </a:r>
          <a:endParaRPr lang="en-US" dirty="0"/>
        </a:p>
      </dgm:t>
    </dgm:pt>
    <dgm:pt modelId="{8735CA9C-B554-E24E-8693-E511D66869F1}" type="parTrans" cxnId="{DA09CA16-4A89-BB4E-BA54-90447036453A}">
      <dgm:prSet/>
      <dgm:spPr/>
      <dgm:t>
        <a:bodyPr/>
        <a:lstStyle/>
        <a:p>
          <a:endParaRPr lang="en-US"/>
        </a:p>
      </dgm:t>
    </dgm:pt>
    <dgm:pt modelId="{CBDE1CC9-2AC5-7C49-B3F4-CB7EDD2FAE53}" type="sibTrans" cxnId="{DA09CA16-4A89-BB4E-BA54-90447036453A}">
      <dgm:prSet/>
      <dgm:spPr/>
      <dgm:t>
        <a:bodyPr/>
        <a:lstStyle/>
        <a:p>
          <a:endParaRPr lang="en-US"/>
        </a:p>
      </dgm:t>
    </dgm:pt>
    <dgm:pt modelId="{9A4F40F6-1549-3347-B89F-4B8B9D7CB67C}">
      <dgm:prSet/>
      <dgm:spPr/>
      <dgm:t>
        <a:bodyPr/>
        <a:lstStyle/>
        <a:p>
          <a:r>
            <a:rPr lang="en-US" dirty="0" smtClean="0"/>
            <a:t>HR</a:t>
          </a:r>
          <a:endParaRPr lang="en-US" dirty="0"/>
        </a:p>
      </dgm:t>
    </dgm:pt>
    <dgm:pt modelId="{3CC9A4B2-DBC5-EA40-B086-1E6AFEEBB8AA}" type="parTrans" cxnId="{F01E2F26-F2A8-0F44-BC41-D89B7DAD9D82}">
      <dgm:prSet/>
      <dgm:spPr/>
      <dgm:t>
        <a:bodyPr/>
        <a:lstStyle/>
        <a:p>
          <a:endParaRPr lang="en-US"/>
        </a:p>
      </dgm:t>
    </dgm:pt>
    <dgm:pt modelId="{FDC696BD-F073-644E-8301-3DE0E7144A4C}" type="sibTrans" cxnId="{F01E2F26-F2A8-0F44-BC41-D89B7DAD9D82}">
      <dgm:prSet/>
      <dgm:spPr/>
      <dgm:t>
        <a:bodyPr/>
        <a:lstStyle/>
        <a:p>
          <a:endParaRPr lang="en-US"/>
        </a:p>
      </dgm:t>
    </dgm:pt>
    <dgm:pt modelId="{16E0D4A0-8797-7F47-A8C5-CEC829EFD2A9}" type="pres">
      <dgm:prSet presAssocID="{B353D179-A248-D347-B03D-793CC95BBCD9}" presName="hierChild1" presStyleCnt="0">
        <dgm:presLayoutVars>
          <dgm:orgChart val="1"/>
          <dgm:chPref val="1"/>
          <dgm:dir/>
          <dgm:animOne val="branch"/>
          <dgm:animLvl val="lvl"/>
          <dgm:resizeHandles/>
        </dgm:presLayoutVars>
      </dgm:prSet>
      <dgm:spPr/>
    </dgm:pt>
    <dgm:pt modelId="{E87AFFED-2BD8-F948-AE46-4295C37D6C3D}" type="pres">
      <dgm:prSet presAssocID="{1DFC7FC0-351A-1D48-B256-BB9B41C34FC2}" presName="hierRoot1" presStyleCnt="0">
        <dgm:presLayoutVars>
          <dgm:hierBranch val="init"/>
        </dgm:presLayoutVars>
      </dgm:prSet>
      <dgm:spPr/>
    </dgm:pt>
    <dgm:pt modelId="{9F194A37-1943-4A40-A7CB-139FE85224CA}" type="pres">
      <dgm:prSet presAssocID="{1DFC7FC0-351A-1D48-B256-BB9B41C34FC2}" presName="rootComposite1" presStyleCnt="0"/>
      <dgm:spPr/>
    </dgm:pt>
    <dgm:pt modelId="{457D6A5C-159E-494F-A682-E340DE7771F5}" type="pres">
      <dgm:prSet presAssocID="{1DFC7FC0-351A-1D48-B256-BB9B41C34FC2}" presName="rootText1" presStyleLbl="node0" presStyleIdx="0" presStyleCnt="1">
        <dgm:presLayoutVars>
          <dgm:chPref val="3"/>
        </dgm:presLayoutVars>
      </dgm:prSet>
      <dgm:spPr/>
    </dgm:pt>
    <dgm:pt modelId="{22DF5F02-5A3C-584F-B3B6-5D3B2995195D}" type="pres">
      <dgm:prSet presAssocID="{1DFC7FC0-351A-1D48-B256-BB9B41C34FC2}" presName="rootConnector1" presStyleLbl="node1" presStyleIdx="0" presStyleCnt="0"/>
      <dgm:spPr/>
    </dgm:pt>
    <dgm:pt modelId="{52B28ACD-A79B-1D43-80D1-41F199197430}" type="pres">
      <dgm:prSet presAssocID="{1DFC7FC0-351A-1D48-B256-BB9B41C34FC2}" presName="hierChild2" presStyleCnt="0"/>
      <dgm:spPr/>
    </dgm:pt>
    <dgm:pt modelId="{28D64F15-E7E5-5A4D-B08A-A657FDECECC4}" type="pres">
      <dgm:prSet presAssocID="{EBF69D32-F505-E144-AD1B-8D3F3F77D677}" presName="Name37" presStyleLbl="parChTrans1D2" presStyleIdx="0" presStyleCnt="8"/>
      <dgm:spPr/>
    </dgm:pt>
    <dgm:pt modelId="{6562D269-2A67-D24A-8307-DE5DE20D9362}" type="pres">
      <dgm:prSet presAssocID="{1D9F98D7-0529-F04D-B72A-B92B78AC6BCA}" presName="hierRoot2" presStyleCnt="0">
        <dgm:presLayoutVars>
          <dgm:hierBranch val="init"/>
        </dgm:presLayoutVars>
      </dgm:prSet>
      <dgm:spPr/>
    </dgm:pt>
    <dgm:pt modelId="{A93166AE-5BAB-1A42-A2EC-ED99C2BB50DA}" type="pres">
      <dgm:prSet presAssocID="{1D9F98D7-0529-F04D-B72A-B92B78AC6BCA}" presName="rootComposite" presStyleCnt="0"/>
      <dgm:spPr/>
    </dgm:pt>
    <dgm:pt modelId="{1257B2F5-6AFE-EC4F-9CAB-63C26D64E33C}" type="pres">
      <dgm:prSet presAssocID="{1D9F98D7-0529-F04D-B72A-B92B78AC6BCA}" presName="rootText" presStyleLbl="node2" presStyleIdx="0" presStyleCnt="7">
        <dgm:presLayoutVars>
          <dgm:chPref val="3"/>
        </dgm:presLayoutVars>
      </dgm:prSet>
      <dgm:spPr/>
      <dgm:t>
        <a:bodyPr/>
        <a:lstStyle/>
        <a:p>
          <a:endParaRPr lang="en-US"/>
        </a:p>
      </dgm:t>
    </dgm:pt>
    <dgm:pt modelId="{89728C78-45A8-854B-8A56-8F122783BD22}" type="pres">
      <dgm:prSet presAssocID="{1D9F98D7-0529-F04D-B72A-B92B78AC6BCA}" presName="rootConnector" presStyleLbl="node2" presStyleIdx="0" presStyleCnt="7"/>
      <dgm:spPr/>
    </dgm:pt>
    <dgm:pt modelId="{9C8784C2-60BF-8C4D-80EF-8F665ED4749E}" type="pres">
      <dgm:prSet presAssocID="{1D9F98D7-0529-F04D-B72A-B92B78AC6BCA}" presName="hierChild4" presStyleCnt="0"/>
      <dgm:spPr/>
    </dgm:pt>
    <dgm:pt modelId="{CC3ABEEF-603E-5C44-92F0-470221C751C5}" type="pres">
      <dgm:prSet presAssocID="{7B1A64E8-ECAF-F049-9BB5-BD8FA84E58C0}" presName="Name37" presStyleLbl="parChTrans1D3" presStyleIdx="0" presStyleCnt="14"/>
      <dgm:spPr/>
    </dgm:pt>
    <dgm:pt modelId="{04569EEC-2F32-3342-8CA6-77C899093D26}" type="pres">
      <dgm:prSet presAssocID="{1DFEA094-93C8-F642-94E6-53D7C413E40F}" presName="hierRoot2" presStyleCnt="0">
        <dgm:presLayoutVars>
          <dgm:hierBranch val="init"/>
        </dgm:presLayoutVars>
      </dgm:prSet>
      <dgm:spPr/>
    </dgm:pt>
    <dgm:pt modelId="{5EE21B50-584F-0541-918E-FF26CFC376CC}" type="pres">
      <dgm:prSet presAssocID="{1DFEA094-93C8-F642-94E6-53D7C413E40F}" presName="rootComposite" presStyleCnt="0"/>
      <dgm:spPr/>
    </dgm:pt>
    <dgm:pt modelId="{40AC57E3-934B-7749-9396-6A6C3BCA2EE7}" type="pres">
      <dgm:prSet presAssocID="{1DFEA094-93C8-F642-94E6-53D7C413E40F}" presName="rootText" presStyleLbl="node3" presStyleIdx="0" presStyleCnt="14">
        <dgm:presLayoutVars>
          <dgm:chPref val="3"/>
        </dgm:presLayoutVars>
      </dgm:prSet>
      <dgm:spPr/>
      <dgm:t>
        <a:bodyPr/>
        <a:lstStyle/>
        <a:p>
          <a:endParaRPr lang="en-US"/>
        </a:p>
      </dgm:t>
    </dgm:pt>
    <dgm:pt modelId="{43A7E485-4E0C-7747-9929-A82380D992CA}" type="pres">
      <dgm:prSet presAssocID="{1DFEA094-93C8-F642-94E6-53D7C413E40F}" presName="rootConnector" presStyleLbl="node3" presStyleIdx="0" presStyleCnt="14"/>
      <dgm:spPr/>
    </dgm:pt>
    <dgm:pt modelId="{3486AF17-5820-FE47-A759-F036CD7FCA82}" type="pres">
      <dgm:prSet presAssocID="{1DFEA094-93C8-F642-94E6-53D7C413E40F}" presName="hierChild4" presStyleCnt="0"/>
      <dgm:spPr/>
    </dgm:pt>
    <dgm:pt modelId="{BEC94239-DEA0-654D-86B9-6E8539F5A08A}" type="pres">
      <dgm:prSet presAssocID="{2E3BD397-585E-2949-AFEA-D2A1C6D78279}" presName="Name37" presStyleLbl="parChTrans1D4" presStyleIdx="0" presStyleCnt="6"/>
      <dgm:spPr/>
    </dgm:pt>
    <dgm:pt modelId="{4E47954E-E8B1-844B-8546-B801791F21BF}" type="pres">
      <dgm:prSet presAssocID="{0852F394-D316-7D49-AC78-EE2E1EA00B0D}" presName="hierRoot2" presStyleCnt="0">
        <dgm:presLayoutVars>
          <dgm:hierBranch val="init"/>
        </dgm:presLayoutVars>
      </dgm:prSet>
      <dgm:spPr/>
    </dgm:pt>
    <dgm:pt modelId="{D3E8ED89-5449-5745-9CA6-05F168D04068}" type="pres">
      <dgm:prSet presAssocID="{0852F394-D316-7D49-AC78-EE2E1EA00B0D}" presName="rootComposite" presStyleCnt="0"/>
      <dgm:spPr/>
    </dgm:pt>
    <dgm:pt modelId="{9EE1F018-5D0C-5F4A-92D9-8EF1C1C4592D}" type="pres">
      <dgm:prSet presAssocID="{0852F394-D316-7D49-AC78-EE2E1EA00B0D}" presName="rootText" presStyleLbl="node4" presStyleIdx="0" presStyleCnt="6">
        <dgm:presLayoutVars>
          <dgm:chPref val="3"/>
        </dgm:presLayoutVars>
      </dgm:prSet>
      <dgm:spPr/>
      <dgm:t>
        <a:bodyPr/>
        <a:lstStyle/>
        <a:p>
          <a:endParaRPr lang="en-US"/>
        </a:p>
      </dgm:t>
    </dgm:pt>
    <dgm:pt modelId="{67DDDBCF-6E0F-3549-ACDF-A4F0118A7E00}" type="pres">
      <dgm:prSet presAssocID="{0852F394-D316-7D49-AC78-EE2E1EA00B0D}" presName="rootConnector" presStyleLbl="node4" presStyleIdx="0" presStyleCnt="6"/>
      <dgm:spPr/>
    </dgm:pt>
    <dgm:pt modelId="{59DD2EF6-A48E-F34F-BD69-0835874BAB50}" type="pres">
      <dgm:prSet presAssocID="{0852F394-D316-7D49-AC78-EE2E1EA00B0D}" presName="hierChild4" presStyleCnt="0"/>
      <dgm:spPr/>
    </dgm:pt>
    <dgm:pt modelId="{27DFE188-B887-1146-8DD5-03D6C0BFC6E0}" type="pres">
      <dgm:prSet presAssocID="{0852F394-D316-7D49-AC78-EE2E1EA00B0D}" presName="hierChild5" presStyleCnt="0"/>
      <dgm:spPr/>
    </dgm:pt>
    <dgm:pt modelId="{0847DF29-E3C1-B34F-8857-62301CDDC0DA}" type="pres">
      <dgm:prSet presAssocID="{E8E5BC7D-CC1B-F546-8B75-A18A40D3F532}" presName="Name37" presStyleLbl="parChTrans1D4" presStyleIdx="1" presStyleCnt="6"/>
      <dgm:spPr/>
    </dgm:pt>
    <dgm:pt modelId="{71AFB14F-ABC4-304E-ADB7-85CE8AA20DCE}" type="pres">
      <dgm:prSet presAssocID="{152C9F8E-2379-6F40-8DA1-642F0DE4615E}" presName="hierRoot2" presStyleCnt="0">
        <dgm:presLayoutVars>
          <dgm:hierBranch val="init"/>
        </dgm:presLayoutVars>
      </dgm:prSet>
      <dgm:spPr/>
    </dgm:pt>
    <dgm:pt modelId="{CE6A3C9C-DFDF-3648-AEE0-2631CC618427}" type="pres">
      <dgm:prSet presAssocID="{152C9F8E-2379-6F40-8DA1-642F0DE4615E}" presName="rootComposite" presStyleCnt="0"/>
      <dgm:spPr/>
    </dgm:pt>
    <dgm:pt modelId="{499FFD99-CDF8-C64B-A48A-2595D540A279}" type="pres">
      <dgm:prSet presAssocID="{152C9F8E-2379-6F40-8DA1-642F0DE4615E}" presName="rootText" presStyleLbl="node4" presStyleIdx="1" presStyleCnt="6">
        <dgm:presLayoutVars>
          <dgm:chPref val="3"/>
        </dgm:presLayoutVars>
      </dgm:prSet>
      <dgm:spPr/>
    </dgm:pt>
    <dgm:pt modelId="{E6355991-BB6F-1149-976D-DB4D8E073F94}" type="pres">
      <dgm:prSet presAssocID="{152C9F8E-2379-6F40-8DA1-642F0DE4615E}" presName="rootConnector" presStyleLbl="node4" presStyleIdx="1" presStyleCnt="6"/>
      <dgm:spPr/>
    </dgm:pt>
    <dgm:pt modelId="{949878C1-461F-C44C-A6CC-C94AD03911A2}" type="pres">
      <dgm:prSet presAssocID="{152C9F8E-2379-6F40-8DA1-642F0DE4615E}" presName="hierChild4" presStyleCnt="0"/>
      <dgm:spPr/>
    </dgm:pt>
    <dgm:pt modelId="{F2E94F9B-4E78-E54A-B90D-4F7C89A7ED3F}" type="pres">
      <dgm:prSet presAssocID="{152C9F8E-2379-6F40-8DA1-642F0DE4615E}" presName="hierChild5" presStyleCnt="0"/>
      <dgm:spPr/>
    </dgm:pt>
    <dgm:pt modelId="{85BCFFA4-20D5-E048-8EF0-AED9C3B27614}" type="pres">
      <dgm:prSet presAssocID="{3B2CC308-B86D-AD47-A4FA-FFC763B6438A}" presName="Name37" presStyleLbl="parChTrans1D4" presStyleIdx="2" presStyleCnt="6"/>
      <dgm:spPr/>
    </dgm:pt>
    <dgm:pt modelId="{B2E793B5-2158-B041-AB14-783F7964FA10}" type="pres">
      <dgm:prSet presAssocID="{0E8DC855-6F19-EA40-9299-92D2CF879A9F}" presName="hierRoot2" presStyleCnt="0">
        <dgm:presLayoutVars>
          <dgm:hierBranch val="init"/>
        </dgm:presLayoutVars>
      </dgm:prSet>
      <dgm:spPr/>
    </dgm:pt>
    <dgm:pt modelId="{4AA6B3C8-4A90-6341-9395-AC04A7752470}" type="pres">
      <dgm:prSet presAssocID="{0E8DC855-6F19-EA40-9299-92D2CF879A9F}" presName="rootComposite" presStyleCnt="0"/>
      <dgm:spPr/>
    </dgm:pt>
    <dgm:pt modelId="{034834E1-8679-B74B-A5F5-28399FC2ADAA}" type="pres">
      <dgm:prSet presAssocID="{0E8DC855-6F19-EA40-9299-92D2CF879A9F}" presName="rootText" presStyleLbl="node4" presStyleIdx="2" presStyleCnt="6">
        <dgm:presLayoutVars>
          <dgm:chPref val="3"/>
        </dgm:presLayoutVars>
      </dgm:prSet>
      <dgm:spPr/>
    </dgm:pt>
    <dgm:pt modelId="{178620BD-F4F5-084C-AD1D-944AD41B4C3B}" type="pres">
      <dgm:prSet presAssocID="{0E8DC855-6F19-EA40-9299-92D2CF879A9F}" presName="rootConnector" presStyleLbl="node4" presStyleIdx="2" presStyleCnt="6"/>
      <dgm:spPr/>
    </dgm:pt>
    <dgm:pt modelId="{6459F3CE-EEAB-9841-83D5-8D0C2CB0DA6B}" type="pres">
      <dgm:prSet presAssocID="{0E8DC855-6F19-EA40-9299-92D2CF879A9F}" presName="hierChild4" presStyleCnt="0"/>
      <dgm:spPr/>
    </dgm:pt>
    <dgm:pt modelId="{725ACBD7-C1C0-C340-9B2D-9C41A90C4A97}" type="pres">
      <dgm:prSet presAssocID="{0E8DC855-6F19-EA40-9299-92D2CF879A9F}" presName="hierChild5" presStyleCnt="0"/>
      <dgm:spPr/>
    </dgm:pt>
    <dgm:pt modelId="{48DC7215-230C-1344-953A-5B76E3CEB22A}" type="pres">
      <dgm:prSet presAssocID="{1DFEA094-93C8-F642-94E6-53D7C413E40F}" presName="hierChild5" presStyleCnt="0"/>
      <dgm:spPr/>
    </dgm:pt>
    <dgm:pt modelId="{71883103-CA0D-1B40-AB93-F23B19189EF9}" type="pres">
      <dgm:prSet presAssocID="{EEEACE91-0194-9141-B1D8-D84C43E928A4}" presName="Name37" presStyleLbl="parChTrans1D3" presStyleIdx="1" presStyleCnt="14"/>
      <dgm:spPr/>
    </dgm:pt>
    <dgm:pt modelId="{8A274E21-5B0D-B043-877D-87F3D5D5A949}" type="pres">
      <dgm:prSet presAssocID="{9451A3A9-8271-9A40-A9B4-EEBAEDFF472C}" presName="hierRoot2" presStyleCnt="0">
        <dgm:presLayoutVars>
          <dgm:hierBranch val="init"/>
        </dgm:presLayoutVars>
      </dgm:prSet>
      <dgm:spPr/>
    </dgm:pt>
    <dgm:pt modelId="{B8418461-4169-D04B-8E5D-3F0FDEC48F09}" type="pres">
      <dgm:prSet presAssocID="{9451A3A9-8271-9A40-A9B4-EEBAEDFF472C}" presName="rootComposite" presStyleCnt="0"/>
      <dgm:spPr/>
    </dgm:pt>
    <dgm:pt modelId="{06807B4D-5778-4B4D-A5E2-7439C7CB2E8A}" type="pres">
      <dgm:prSet presAssocID="{9451A3A9-8271-9A40-A9B4-EEBAEDFF472C}" presName="rootText" presStyleLbl="node3" presStyleIdx="1" presStyleCnt="14">
        <dgm:presLayoutVars>
          <dgm:chPref val="3"/>
        </dgm:presLayoutVars>
      </dgm:prSet>
      <dgm:spPr/>
    </dgm:pt>
    <dgm:pt modelId="{C67F77ED-9EDB-1A48-A2A1-2BFCA08C4ADF}" type="pres">
      <dgm:prSet presAssocID="{9451A3A9-8271-9A40-A9B4-EEBAEDFF472C}" presName="rootConnector" presStyleLbl="node3" presStyleIdx="1" presStyleCnt="14"/>
      <dgm:spPr/>
    </dgm:pt>
    <dgm:pt modelId="{0ED28FDE-CEC1-6F40-9275-5CAA72A6CB4F}" type="pres">
      <dgm:prSet presAssocID="{9451A3A9-8271-9A40-A9B4-EEBAEDFF472C}" presName="hierChild4" presStyleCnt="0"/>
      <dgm:spPr/>
    </dgm:pt>
    <dgm:pt modelId="{5FAC9E12-7D70-8A49-9A60-3F4AAF2518A5}" type="pres">
      <dgm:prSet presAssocID="{9451A3A9-8271-9A40-A9B4-EEBAEDFF472C}" presName="hierChild5" presStyleCnt="0"/>
      <dgm:spPr/>
    </dgm:pt>
    <dgm:pt modelId="{791A4C6B-60F8-AA44-89A4-EB83DCC0B4BE}" type="pres">
      <dgm:prSet presAssocID="{D753236C-4F13-024E-9AFC-6CE7A67FDA66}" presName="Name37" presStyleLbl="parChTrans1D3" presStyleIdx="2" presStyleCnt="14"/>
      <dgm:spPr/>
    </dgm:pt>
    <dgm:pt modelId="{64E86D5F-BD97-F149-9CEE-923AF188ABBC}" type="pres">
      <dgm:prSet presAssocID="{4CC48C7F-5A67-C542-BC61-52BF8E5AEF28}" presName="hierRoot2" presStyleCnt="0">
        <dgm:presLayoutVars>
          <dgm:hierBranch val="init"/>
        </dgm:presLayoutVars>
      </dgm:prSet>
      <dgm:spPr/>
    </dgm:pt>
    <dgm:pt modelId="{075FA6D6-EAA2-6E4C-B99A-3F59D0F635E2}" type="pres">
      <dgm:prSet presAssocID="{4CC48C7F-5A67-C542-BC61-52BF8E5AEF28}" presName="rootComposite" presStyleCnt="0"/>
      <dgm:spPr/>
    </dgm:pt>
    <dgm:pt modelId="{4F5713FF-4520-D840-84B8-7297E24B48AD}" type="pres">
      <dgm:prSet presAssocID="{4CC48C7F-5A67-C542-BC61-52BF8E5AEF28}" presName="rootText" presStyleLbl="node3" presStyleIdx="2" presStyleCnt="14">
        <dgm:presLayoutVars>
          <dgm:chPref val="3"/>
        </dgm:presLayoutVars>
      </dgm:prSet>
      <dgm:spPr/>
    </dgm:pt>
    <dgm:pt modelId="{EA365D0D-7779-7145-8E5C-3C61B2E6752D}" type="pres">
      <dgm:prSet presAssocID="{4CC48C7F-5A67-C542-BC61-52BF8E5AEF28}" presName="rootConnector" presStyleLbl="node3" presStyleIdx="2" presStyleCnt="14"/>
      <dgm:spPr/>
    </dgm:pt>
    <dgm:pt modelId="{421FB61B-E6C0-E342-A524-B4B7EE50F772}" type="pres">
      <dgm:prSet presAssocID="{4CC48C7F-5A67-C542-BC61-52BF8E5AEF28}" presName="hierChild4" presStyleCnt="0"/>
      <dgm:spPr/>
    </dgm:pt>
    <dgm:pt modelId="{32729170-BF5D-514E-AFD0-B6C31D6DB5B7}" type="pres">
      <dgm:prSet presAssocID="{414C2EAA-EA90-EC47-9069-8ABE98245FD0}" presName="Name37" presStyleLbl="parChTrans1D4" presStyleIdx="3" presStyleCnt="6"/>
      <dgm:spPr/>
    </dgm:pt>
    <dgm:pt modelId="{E50B53B5-B012-1C42-BABE-8102E0C01AD0}" type="pres">
      <dgm:prSet presAssocID="{8D4421AA-50FC-3B4B-8513-313CD076F168}" presName="hierRoot2" presStyleCnt="0">
        <dgm:presLayoutVars>
          <dgm:hierBranch val="init"/>
        </dgm:presLayoutVars>
      </dgm:prSet>
      <dgm:spPr/>
    </dgm:pt>
    <dgm:pt modelId="{1BEF723B-C552-4D4C-9A89-964A4CF9A83B}" type="pres">
      <dgm:prSet presAssocID="{8D4421AA-50FC-3B4B-8513-313CD076F168}" presName="rootComposite" presStyleCnt="0"/>
      <dgm:spPr/>
    </dgm:pt>
    <dgm:pt modelId="{4D6E99AF-B1EE-1144-9770-E84B20C40220}" type="pres">
      <dgm:prSet presAssocID="{8D4421AA-50FC-3B4B-8513-313CD076F168}" presName="rootText" presStyleLbl="node4" presStyleIdx="3" presStyleCnt="6">
        <dgm:presLayoutVars>
          <dgm:chPref val="3"/>
        </dgm:presLayoutVars>
      </dgm:prSet>
      <dgm:spPr/>
      <dgm:t>
        <a:bodyPr/>
        <a:lstStyle/>
        <a:p>
          <a:endParaRPr lang="en-US"/>
        </a:p>
      </dgm:t>
    </dgm:pt>
    <dgm:pt modelId="{7FBAB25B-095B-FA4E-B239-0E55C9B38E7E}" type="pres">
      <dgm:prSet presAssocID="{8D4421AA-50FC-3B4B-8513-313CD076F168}" presName="rootConnector" presStyleLbl="node4" presStyleIdx="3" presStyleCnt="6"/>
      <dgm:spPr/>
    </dgm:pt>
    <dgm:pt modelId="{E0DD2564-25AB-8E43-9C70-4ED2D49F515A}" type="pres">
      <dgm:prSet presAssocID="{8D4421AA-50FC-3B4B-8513-313CD076F168}" presName="hierChild4" presStyleCnt="0"/>
      <dgm:spPr/>
    </dgm:pt>
    <dgm:pt modelId="{016420C5-A6C6-0B45-A700-33A8AE76A4E2}" type="pres">
      <dgm:prSet presAssocID="{8D4421AA-50FC-3B4B-8513-313CD076F168}" presName="hierChild5" presStyleCnt="0"/>
      <dgm:spPr/>
    </dgm:pt>
    <dgm:pt modelId="{F9FB3E7C-3EF4-D240-A2EE-A0993D4EC708}" type="pres">
      <dgm:prSet presAssocID="{60F00160-0EAD-284C-A95E-56EA1D3188C9}" presName="Name37" presStyleLbl="parChTrans1D4" presStyleIdx="4" presStyleCnt="6"/>
      <dgm:spPr/>
    </dgm:pt>
    <dgm:pt modelId="{8BCF6A22-D80B-7E47-873A-BA7B3652FB13}" type="pres">
      <dgm:prSet presAssocID="{FE80BDE8-EADB-3147-B1FF-1A253906A00E}" presName="hierRoot2" presStyleCnt="0">
        <dgm:presLayoutVars>
          <dgm:hierBranch val="init"/>
        </dgm:presLayoutVars>
      </dgm:prSet>
      <dgm:spPr/>
    </dgm:pt>
    <dgm:pt modelId="{2203C796-E05B-6740-B77C-89BA42547DF1}" type="pres">
      <dgm:prSet presAssocID="{FE80BDE8-EADB-3147-B1FF-1A253906A00E}" presName="rootComposite" presStyleCnt="0"/>
      <dgm:spPr/>
    </dgm:pt>
    <dgm:pt modelId="{86B90AF9-0EDE-B84F-85D4-038724A75CC2}" type="pres">
      <dgm:prSet presAssocID="{FE80BDE8-EADB-3147-B1FF-1A253906A00E}" presName="rootText" presStyleLbl="node4" presStyleIdx="4" presStyleCnt="6">
        <dgm:presLayoutVars>
          <dgm:chPref val="3"/>
        </dgm:presLayoutVars>
      </dgm:prSet>
      <dgm:spPr/>
    </dgm:pt>
    <dgm:pt modelId="{B39930FB-F167-9749-8A03-C50D170D8379}" type="pres">
      <dgm:prSet presAssocID="{FE80BDE8-EADB-3147-B1FF-1A253906A00E}" presName="rootConnector" presStyleLbl="node4" presStyleIdx="4" presStyleCnt="6"/>
      <dgm:spPr/>
    </dgm:pt>
    <dgm:pt modelId="{3150A031-5230-6A4F-93F4-D8C13DCC66C4}" type="pres">
      <dgm:prSet presAssocID="{FE80BDE8-EADB-3147-B1FF-1A253906A00E}" presName="hierChild4" presStyleCnt="0"/>
      <dgm:spPr/>
    </dgm:pt>
    <dgm:pt modelId="{A53F9A09-226C-2248-A9D1-E2B965E97FF5}" type="pres">
      <dgm:prSet presAssocID="{FE80BDE8-EADB-3147-B1FF-1A253906A00E}" presName="hierChild5" presStyleCnt="0"/>
      <dgm:spPr/>
    </dgm:pt>
    <dgm:pt modelId="{E24CF5CA-9C34-C340-AB36-4629DA685C17}" type="pres">
      <dgm:prSet presAssocID="{00E98553-3F5C-4E43-A598-5E1FA90C1576}" presName="Name37" presStyleLbl="parChTrans1D4" presStyleIdx="5" presStyleCnt="6"/>
      <dgm:spPr/>
    </dgm:pt>
    <dgm:pt modelId="{1E225453-40AE-3446-BBF4-F847CBF96933}" type="pres">
      <dgm:prSet presAssocID="{3A08D3B8-017C-904E-9326-0A817A303B28}" presName="hierRoot2" presStyleCnt="0">
        <dgm:presLayoutVars>
          <dgm:hierBranch val="init"/>
        </dgm:presLayoutVars>
      </dgm:prSet>
      <dgm:spPr/>
    </dgm:pt>
    <dgm:pt modelId="{87EA12E5-529D-F64E-A9C9-4B8C25D5B256}" type="pres">
      <dgm:prSet presAssocID="{3A08D3B8-017C-904E-9326-0A817A303B28}" presName="rootComposite" presStyleCnt="0"/>
      <dgm:spPr/>
    </dgm:pt>
    <dgm:pt modelId="{65ECE0DF-F0E0-EC46-9DE4-91EC575D2657}" type="pres">
      <dgm:prSet presAssocID="{3A08D3B8-017C-904E-9326-0A817A303B28}" presName="rootText" presStyleLbl="node4" presStyleIdx="5" presStyleCnt="6">
        <dgm:presLayoutVars>
          <dgm:chPref val="3"/>
        </dgm:presLayoutVars>
      </dgm:prSet>
      <dgm:spPr/>
    </dgm:pt>
    <dgm:pt modelId="{FDDE7A2A-4448-424F-945D-430A6783DF41}" type="pres">
      <dgm:prSet presAssocID="{3A08D3B8-017C-904E-9326-0A817A303B28}" presName="rootConnector" presStyleLbl="node4" presStyleIdx="5" presStyleCnt="6"/>
      <dgm:spPr/>
    </dgm:pt>
    <dgm:pt modelId="{8BF9ED70-C86F-754B-9F05-E1FCB6784B6C}" type="pres">
      <dgm:prSet presAssocID="{3A08D3B8-017C-904E-9326-0A817A303B28}" presName="hierChild4" presStyleCnt="0"/>
      <dgm:spPr/>
    </dgm:pt>
    <dgm:pt modelId="{FE9B5826-6153-3244-B487-948AF3BC0217}" type="pres">
      <dgm:prSet presAssocID="{3A08D3B8-017C-904E-9326-0A817A303B28}" presName="hierChild5" presStyleCnt="0"/>
      <dgm:spPr/>
    </dgm:pt>
    <dgm:pt modelId="{EC404C7A-7750-314E-A930-83F362699FA4}" type="pres">
      <dgm:prSet presAssocID="{4CC48C7F-5A67-C542-BC61-52BF8E5AEF28}" presName="hierChild5" presStyleCnt="0"/>
      <dgm:spPr/>
    </dgm:pt>
    <dgm:pt modelId="{E3379A7B-6479-EC44-80D2-4163D6B5CED2}" type="pres">
      <dgm:prSet presAssocID="{1D9F98D7-0529-F04D-B72A-B92B78AC6BCA}" presName="hierChild5" presStyleCnt="0"/>
      <dgm:spPr/>
    </dgm:pt>
    <dgm:pt modelId="{8E8555A8-BDC4-5945-A9A8-2653AC38BF71}" type="pres">
      <dgm:prSet presAssocID="{3CC9A4B2-DBC5-EA40-B086-1E6AFEEBB8AA}" presName="Name37" presStyleLbl="parChTrans1D2" presStyleIdx="1" presStyleCnt="8"/>
      <dgm:spPr/>
    </dgm:pt>
    <dgm:pt modelId="{38B9A26B-052F-9948-8311-A0B46B69AA7E}" type="pres">
      <dgm:prSet presAssocID="{9A4F40F6-1549-3347-B89F-4B8B9D7CB67C}" presName="hierRoot2" presStyleCnt="0">
        <dgm:presLayoutVars>
          <dgm:hierBranch val="init"/>
        </dgm:presLayoutVars>
      </dgm:prSet>
      <dgm:spPr/>
    </dgm:pt>
    <dgm:pt modelId="{D7C83751-36A2-944C-B9E5-356AE2015602}" type="pres">
      <dgm:prSet presAssocID="{9A4F40F6-1549-3347-B89F-4B8B9D7CB67C}" presName="rootComposite" presStyleCnt="0"/>
      <dgm:spPr/>
    </dgm:pt>
    <dgm:pt modelId="{91718A68-EEC4-DF48-81CF-A87AB80A7384}" type="pres">
      <dgm:prSet presAssocID="{9A4F40F6-1549-3347-B89F-4B8B9D7CB67C}" presName="rootText" presStyleLbl="node2" presStyleIdx="1" presStyleCnt="7">
        <dgm:presLayoutVars>
          <dgm:chPref val="3"/>
        </dgm:presLayoutVars>
      </dgm:prSet>
      <dgm:spPr/>
    </dgm:pt>
    <dgm:pt modelId="{A0BBACB2-922F-7245-BAFF-ADDC02569AAC}" type="pres">
      <dgm:prSet presAssocID="{9A4F40F6-1549-3347-B89F-4B8B9D7CB67C}" presName="rootConnector" presStyleLbl="node2" presStyleIdx="1" presStyleCnt="7"/>
      <dgm:spPr/>
    </dgm:pt>
    <dgm:pt modelId="{753E9A47-DB36-FA44-8D12-251F78336F97}" type="pres">
      <dgm:prSet presAssocID="{9A4F40F6-1549-3347-B89F-4B8B9D7CB67C}" presName="hierChild4" presStyleCnt="0"/>
      <dgm:spPr/>
    </dgm:pt>
    <dgm:pt modelId="{AC6E8204-B7B2-1A49-BFD3-924522958463}" type="pres">
      <dgm:prSet presAssocID="{9A4F40F6-1549-3347-B89F-4B8B9D7CB67C}" presName="hierChild5" presStyleCnt="0"/>
      <dgm:spPr/>
    </dgm:pt>
    <dgm:pt modelId="{D7930338-E578-9848-881B-38939D9A148A}" type="pres">
      <dgm:prSet presAssocID="{EC536CC5-0DEE-8847-A5B2-67E6CB841920}" presName="Name37" presStyleLbl="parChTrans1D2" presStyleIdx="2" presStyleCnt="8"/>
      <dgm:spPr/>
    </dgm:pt>
    <dgm:pt modelId="{76B10249-B29F-9946-B579-73A08600255C}" type="pres">
      <dgm:prSet presAssocID="{9083ECE6-AD70-6E45-ADE5-1FF78557BFDF}" presName="hierRoot2" presStyleCnt="0">
        <dgm:presLayoutVars>
          <dgm:hierBranch val="init"/>
        </dgm:presLayoutVars>
      </dgm:prSet>
      <dgm:spPr/>
    </dgm:pt>
    <dgm:pt modelId="{E6F4E161-9274-6C45-B3FF-6EC6D3F3F528}" type="pres">
      <dgm:prSet presAssocID="{9083ECE6-AD70-6E45-ADE5-1FF78557BFDF}" presName="rootComposite" presStyleCnt="0"/>
      <dgm:spPr/>
    </dgm:pt>
    <dgm:pt modelId="{22D99103-434E-144B-AFD0-6282FE6594CF}" type="pres">
      <dgm:prSet presAssocID="{9083ECE6-AD70-6E45-ADE5-1FF78557BFDF}" presName="rootText" presStyleLbl="node2" presStyleIdx="2" presStyleCnt="7">
        <dgm:presLayoutVars>
          <dgm:chPref val="3"/>
        </dgm:presLayoutVars>
      </dgm:prSet>
      <dgm:spPr/>
    </dgm:pt>
    <dgm:pt modelId="{97041900-FD24-FE48-A972-5E8309A40A26}" type="pres">
      <dgm:prSet presAssocID="{9083ECE6-AD70-6E45-ADE5-1FF78557BFDF}" presName="rootConnector" presStyleLbl="node2" presStyleIdx="2" presStyleCnt="7"/>
      <dgm:spPr/>
    </dgm:pt>
    <dgm:pt modelId="{D2D783B7-10FE-AF45-B5B2-4491CBD2DB45}" type="pres">
      <dgm:prSet presAssocID="{9083ECE6-AD70-6E45-ADE5-1FF78557BFDF}" presName="hierChild4" presStyleCnt="0"/>
      <dgm:spPr/>
    </dgm:pt>
    <dgm:pt modelId="{6604164D-62C5-F44D-94CE-5C1D19421256}" type="pres">
      <dgm:prSet presAssocID="{9083ECE6-AD70-6E45-ADE5-1FF78557BFDF}" presName="hierChild5" presStyleCnt="0"/>
      <dgm:spPr/>
    </dgm:pt>
    <dgm:pt modelId="{AD95C107-C1EE-444C-9C2D-5AE960BEF170}" type="pres">
      <dgm:prSet presAssocID="{FC1BAB13-0973-0F4D-8917-7E7CDAC88DC7}" presName="Name37" presStyleLbl="parChTrans1D2" presStyleIdx="3" presStyleCnt="8"/>
      <dgm:spPr/>
    </dgm:pt>
    <dgm:pt modelId="{00C32E35-8FB9-194D-BD6F-4EF6BD076A7B}" type="pres">
      <dgm:prSet presAssocID="{43C5B659-BF4A-6C47-AE6F-C46997967F56}" presName="hierRoot2" presStyleCnt="0">
        <dgm:presLayoutVars>
          <dgm:hierBranch val="init"/>
        </dgm:presLayoutVars>
      </dgm:prSet>
      <dgm:spPr/>
    </dgm:pt>
    <dgm:pt modelId="{468A332C-090A-D847-9F74-C02AD48ACBDF}" type="pres">
      <dgm:prSet presAssocID="{43C5B659-BF4A-6C47-AE6F-C46997967F56}" presName="rootComposite" presStyleCnt="0"/>
      <dgm:spPr/>
    </dgm:pt>
    <dgm:pt modelId="{025BE153-3A5E-7641-AD9B-708688EC6890}" type="pres">
      <dgm:prSet presAssocID="{43C5B659-BF4A-6C47-AE6F-C46997967F56}" presName="rootText" presStyleLbl="node2" presStyleIdx="3" presStyleCnt="7">
        <dgm:presLayoutVars>
          <dgm:chPref val="3"/>
        </dgm:presLayoutVars>
      </dgm:prSet>
      <dgm:spPr/>
    </dgm:pt>
    <dgm:pt modelId="{C4B51A79-3995-F749-B0BE-4400008BF752}" type="pres">
      <dgm:prSet presAssocID="{43C5B659-BF4A-6C47-AE6F-C46997967F56}" presName="rootConnector" presStyleLbl="node2" presStyleIdx="3" presStyleCnt="7"/>
      <dgm:spPr/>
    </dgm:pt>
    <dgm:pt modelId="{CA8E5F98-C81A-CE4A-B53C-8D2B25A30B14}" type="pres">
      <dgm:prSet presAssocID="{43C5B659-BF4A-6C47-AE6F-C46997967F56}" presName="hierChild4" presStyleCnt="0"/>
      <dgm:spPr/>
    </dgm:pt>
    <dgm:pt modelId="{7B5B90FF-C9F3-2548-A095-4DDB2B3D2568}" type="pres">
      <dgm:prSet presAssocID="{39D2F92D-4011-374C-AD7F-547058CC938B}" presName="Name37" presStyleLbl="parChTrans1D3" presStyleIdx="3" presStyleCnt="14"/>
      <dgm:spPr/>
    </dgm:pt>
    <dgm:pt modelId="{37654CAF-2333-1F4C-94BD-E842856CAFF4}" type="pres">
      <dgm:prSet presAssocID="{D4BEFC26-BD7C-D64B-B2DC-B1255F5ACFD8}" presName="hierRoot2" presStyleCnt="0">
        <dgm:presLayoutVars>
          <dgm:hierBranch val="init"/>
        </dgm:presLayoutVars>
      </dgm:prSet>
      <dgm:spPr/>
    </dgm:pt>
    <dgm:pt modelId="{410C843E-F7D0-6D45-A5E7-3643CC0E1F23}" type="pres">
      <dgm:prSet presAssocID="{D4BEFC26-BD7C-D64B-B2DC-B1255F5ACFD8}" presName="rootComposite" presStyleCnt="0"/>
      <dgm:spPr/>
    </dgm:pt>
    <dgm:pt modelId="{8AFF1F19-6043-A246-831E-2F96CE8C90B1}" type="pres">
      <dgm:prSet presAssocID="{D4BEFC26-BD7C-D64B-B2DC-B1255F5ACFD8}" presName="rootText" presStyleLbl="node3" presStyleIdx="3" presStyleCnt="14">
        <dgm:presLayoutVars>
          <dgm:chPref val="3"/>
        </dgm:presLayoutVars>
      </dgm:prSet>
      <dgm:spPr/>
      <dgm:t>
        <a:bodyPr/>
        <a:lstStyle/>
        <a:p>
          <a:endParaRPr lang="en-US"/>
        </a:p>
      </dgm:t>
    </dgm:pt>
    <dgm:pt modelId="{177D8C8D-7D6D-CA43-AEB3-9B87F7BBC8EF}" type="pres">
      <dgm:prSet presAssocID="{D4BEFC26-BD7C-D64B-B2DC-B1255F5ACFD8}" presName="rootConnector" presStyleLbl="node3" presStyleIdx="3" presStyleCnt="14"/>
      <dgm:spPr/>
    </dgm:pt>
    <dgm:pt modelId="{112AD935-5CE6-094E-8FFE-67BE02EB9B4E}" type="pres">
      <dgm:prSet presAssocID="{D4BEFC26-BD7C-D64B-B2DC-B1255F5ACFD8}" presName="hierChild4" presStyleCnt="0"/>
      <dgm:spPr/>
    </dgm:pt>
    <dgm:pt modelId="{19591E26-E28A-104E-9A29-C3EAB574E2E4}" type="pres">
      <dgm:prSet presAssocID="{D4BEFC26-BD7C-D64B-B2DC-B1255F5ACFD8}" presName="hierChild5" presStyleCnt="0"/>
      <dgm:spPr/>
    </dgm:pt>
    <dgm:pt modelId="{40CAFA8D-EB6F-7E4E-A93A-21E79FD0C080}" type="pres">
      <dgm:prSet presAssocID="{FA7447AE-398D-164E-B0C0-02B8AF0015F6}" presName="Name37" presStyleLbl="parChTrans1D3" presStyleIdx="4" presStyleCnt="14"/>
      <dgm:spPr/>
    </dgm:pt>
    <dgm:pt modelId="{1D8D9528-7557-CE46-A645-87A061E77520}" type="pres">
      <dgm:prSet presAssocID="{39A9E142-DA59-B341-B408-CFD8F02D6786}" presName="hierRoot2" presStyleCnt="0">
        <dgm:presLayoutVars>
          <dgm:hierBranch val="init"/>
        </dgm:presLayoutVars>
      </dgm:prSet>
      <dgm:spPr/>
    </dgm:pt>
    <dgm:pt modelId="{16D5E7F7-BA66-ED49-82F0-6CE36DD72EE4}" type="pres">
      <dgm:prSet presAssocID="{39A9E142-DA59-B341-B408-CFD8F02D6786}" presName="rootComposite" presStyleCnt="0"/>
      <dgm:spPr/>
    </dgm:pt>
    <dgm:pt modelId="{7604FF5E-C911-4441-B7C9-167A9B696B87}" type="pres">
      <dgm:prSet presAssocID="{39A9E142-DA59-B341-B408-CFD8F02D6786}" presName="rootText" presStyleLbl="node3" presStyleIdx="4" presStyleCnt="14">
        <dgm:presLayoutVars>
          <dgm:chPref val="3"/>
        </dgm:presLayoutVars>
      </dgm:prSet>
      <dgm:spPr/>
    </dgm:pt>
    <dgm:pt modelId="{DF39C11E-7D19-0A4F-BFC4-B6D1A5408428}" type="pres">
      <dgm:prSet presAssocID="{39A9E142-DA59-B341-B408-CFD8F02D6786}" presName="rootConnector" presStyleLbl="node3" presStyleIdx="4" presStyleCnt="14"/>
      <dgm:spPr/>
    </dgm:pt>
    <dgm:pt modelId="{59248B78-EB49-7C43-A798-D8AC8D893068}" type="pres">
      <dgm:prSet presAssocID="{39A9E142-DA59-B341-B408-CFD8F02D6786}" presName="hierChild4" presStyleCnt="0"/>
      <dgm:spPr/>
    </dgm:pt>
    <dgm:pt modelId="{95A90FB3-EC0C-0A49-931B-820DF9D0130C}" type="pres">
      <dgm:prSet presAssocID="{39A9E142-DA59-B341-B408-CFD8F02D6786}" presName="hierChild5" presStyleCnt="0"/>
      <dgm:spPr/>
    </dgm:pt>
    <dgm:pt modelId="{CE8F8A74-B5DE-3F4C-AE65-45821DA7E36D}" type="pres">
      <dgm:prSet presAssocID="{43C5B659-BF4A-6C47-AE6F-C46997967F56}" presName="hierChild5" presStyleCnt="0"/>
      <dgm:spPr/>
    </dgm:pt>
    <dgm:pt modelId="{F30B7F35-0132-664D-A972-0406CF8853E1}" type="pres">
      <dgm:prSet presAssocID="{E095AD7F-2DC3-5F44-BE77-7651FC471696}" presName="Name37" presStyleLbl="parChTrans1D2" presStyleIdx="4" presStyleCnt="8"/>
      <dgm:spPr/>
    </dgm:pt>
    <dgm:pt modelId="{1DD36418-7730-984D-BA6B-6BFBB7F93073}" type="pres">
      <dgm:prSet presAssocID="{2104386D-44A4-C04E-A30F-566036E26F43}" presName="hierRoot2" presStyleCnt="0">
        <dgm:presLayoutVars>
          <dgm:hierBranch val="init"/>
        </dgm:presLayoutVars>
      </dgm:prSet>
      <dgm:spPr/>
    </dgm:pt>
    <dgm:pt modelId="{636465A9-394F-634B-8942-54B8FC7EA1C8}" type="pres">
      <dgm:prSet presAssocID="{2104386D-44A4-C04E-A30F-566036E26F43}" presName="rootComposite" presStyleCnt="0"/>
      <dgm:spPr/>
    </dgm:pt>
    <dgm:pt modelId="{F1136E42-41AA-3548-A956-43CE24EFAE77}" type="pres">
      <dgm:prSet presAssocID="{2104386D-44A4-C04E-A30F-566036E26F43}" presName="rootText" presStyleLbl="node2" presStyleIdx="4" presStyleCnt="7">
        <dgm:presLayoutVars>
          <dgm:chPref val="3"/>
        </dgm:presLayoutVars>
      </dgm:prSet>
      <dgm:spPr/>
    </dgm:pt>
    <dgm:pt modelId="{1951063B-3864-F841-A8E2-3C173E09CF7D}" type="pres">
      <dgm:prSet presAssocID="{2104386D-44A4-C04E-A30F-566036E26F43}" presName="rootConnector" presStyleLbl="node2" presStyleIdx="4" presStyleCnt="7"/>
      <dgm:spPr/>
    </dgm:pt>
    <dgm:pt modelId="{3F426632-C0BC-0541-9D27-C83D8E061BEE}" type="pres">
      <dgm:prSet presAssocID="{2104386D-44A4-C04E-A30F-566036E26F43}" presName="hierChild4" presStyleCnt="0"/>
      <dgm:spPr/>
    </dgm:pt>
    <dgm:pt modelId="{76E3DE4F-7109-524B-980A-91E7066F5B20}" type="pres">
      <dgm:prSet presAssocID="{E9C82651-579B-7C4F-B272-0071F930205D}" presName="Name37" presStyleLbl="parChTrans1D3" presStyleIdx="5" presStyleCnt="14"/>
      <dgm:spPr/>
    </dgm:pt>
    <dgm:pt modelId="{38FC1A77-5F2E-384C-B579-5DDAFDA73525}" type="pres">
      <dgm:prSet presAssocID="{F7D24483-5806-0D46-92FC-C0C542C58F79}" presName="hierRoot2" presStyleCnt="0">
        <dgm:presLayoutVars>
          <dgm:hierBranch val="init"/>
        </dgm:presLayoutVars>
      </dgm:prSet>
      <dgm:spPr/>
    </dgm:pt>
    <dgm:pt modelId="{8A9366DC-BBC6-6446-9B20-14DE41908A57}" type="pres">
      <dgm:prSet presAssocID="{F7D24483-5806-0D46-92FC-C0C542C58F79}" presName="rootComposite" presStyleCnt="0"/>
      <dgm:spPr/>
    </dgm:pt>
    <dgm:pt modelId="{BDEF30F2-EB51-6741-9235-DD573ABD2761}" type="pres">
      <dgm:prSet presAssocID="{F7D24483-5806-0D46-92FC-C0C542C58F79}" presName="rootText" presStyleLbl="node3" presStyleIdx="5" presStyleCnt="14">
        <dgm:presLayoutVars>
          <dgm:chPref val="3"/>
        </dgm:presLayoutVars>
      </dgm:prSet>
      <dgm:spPr/>
      <dgm:t>
        <a:bodyPr/>
        <a:lstStyle/>
        <a:p>
          <a:endParaRPr lang="en-US"/>
        </a:p>
      </dgm:t>
    </dgm:pt>
    <dgm:pt modelId="{2B3A1058-D930-F943-9B09-99CEC57C88E0}" type="pres">
      <dgm:prSet presAssocID="{F7D24483-5806-0D46-92FC-C0C542C58F79}" presName="rootConnector" presStyleLbl="node3" presStyleIdx="5" presStyleCnt="14"/>
      <dgm:spPr/>
    </dgm:pt>
    <dgm:pt modelId="{76E0C9E9-3CC3-AE4C-BCB2-11C33052E77D}" type="pres">
      <dgm:prSet presAssocID="{F7D24483-5806-0D46-92FC-C0C542C58F79}" presName="hierChild4" presStyleCnt="0"/>
      <dgm:spPr/>
    </dgm:pt>
    <dgm:pt modelId="{E826771C-B335-B643-9E36-F8BF35D60A34}" type="pres">
      <dgm:prSet presAssocID="{F7D24483-5806-0D46-92FC-C0C542C58F79}" presName="hierChild5" presStyleCnt="0"/>
      <dgm:spPr/>
    </dgm:pt>
    <dgm:pt modelId="{C6A6E449-EB1F-B649-B2A3-5935637E25E2}" type="pres">
      <dgm:prSet presAssocID="{0F102AC1-3F30-1642-A39D-AB341493CC58}" presName="Name37" presStyleLbl="parChTrans1D3" presStyleIdx="6" presStyleCnt="14"/>
      <dgm:spPr/>
    </dgm:pt>
    <dgm:pt modelId="{2236BA12-674B-2F4E-BEF9-4C6B85A22539}" type="pres">
      <dgm:prSet presAssocID="{B793EBCB-FA22-2C4E-91BA-2EAA303AE2AD}" presName="hierRoot2" presStyleCnt="0">
        <dgm:presLayoutVars>
          <dgm:hierBranch val="init"/>
        </dgm:presLayoutVars>
      </dgm:prSet>
      <dgm:spPr/>
    </dgm:pt>
    <dgm:pt modelId="{5FC83A61-3A2E-574D-8A8F-E1844F92B95B}" type="pres">
      <dgm:prSet presAssocID="{B793EBCB-FA22-2C4E-91BA-2EAA303AE2AD}" presName="rootComposite" presStyleCnt="0"/>
      <dgm:spPr/>
    </dgm:pt>
    <dgm:pt modelId="{945A81CE-A662-5B4A-8820-6B7FD9D4DD75}" type="pres">
      <dgm:prSet presAssocID="{B793EBCB-FA22-2C4E-91BA-2EAA303AE2AD}" presName="rootText" presStyleLbl="node3" presStyleIdx="6" presStyleCnt="14">
        <dgm:presLayoutVars>
          <dgm:chPref val="3"/>
        </dgm:presLayoutVars>
      </dgm:prSet>
      <dgm:spPr/>
    </dgm:pt>
    <dgm:pt modelId="{8A110E16-F8C1-B74B-A0DA-DD574CCCE7EE}" type="pres">
      <dgm:prSet presAssocID="{B793EBCB-FA22-2C4E-91BA-2EAA303AE2AD}" presName="rootConnector" presStyleLbl="node3" presStyleIdx="6" presStyleCnt="14"/>
      <dgm:spPr/>
    </dgm:pt>
    <dgm:pt modelId="{F79583CE-ECBB-AF45-9224-5882A2ACE362}" type="pres">
      <dgm:prSet presAssocID="{B793EBCB-FA22-2C4E-91BA-2EAA303AE2AD}" presName="hierChild4" presStyleCnt="0"/>
      <dgm:spPr/>
    </dgm:pt>
    <dgm:pt modelId="{361A032F-6B2B-8745-8F39-525C8AE8A282}" type="pres">
      <dgm:prSet presAssocID="{B793EBCB-FA22-2C4E-91BA-2EAA303AE2AD}" presName="hierChild5" presStyleCnt="0"/>
      <dgm:spPr/>
    </dgm:pt>
    <dgm:pt modelId="{19A5555F-3CA6-C743-BDA7-83D2533BC15C}" type="pres">
      <dgm:prSet presAssocID="{59C68525-4683-2640-9190-C57DFEC8B1DC}" presName="Name37" presStyleLbl="parChTrans1D3" presStyleIdx="7" presStyleCnt="14"/>
      <dgm:spPr/>
    </dgm:pt>
    <dgm:pt modelId="{1FFD2BAA-6262-A045-A00A-54B52D0367BE}" type="pres">
      <dgm:prSet presAssocID="{ED879D07-220F-414F-913B-8BDBD60F5D60}" presName="hierRoot2" presStyleCnt="0">
        <dgm:presLayoutVars>
          <dgm:hierBranch val="init"/>
        </dgm:presLayoutVars>
      </dgm:prSet>
      <dgm:spPr/>
    </dgm:pt>
    <dgm:pt modelId="{0E748AFC-F2FF-9846-99F9-4B0FC1108DDF}" type="pres">
      <dgm:prSet presAssocID="{ED879D07-220F-414F-913B-8BDBD60F5D60}" presName="rootComposite" presStyleCnt="0"/>
      <dgm:spPr/>
    </dgm:pt>
    <dgm:pt modelId="{FFBCE108-B7DA-6D43-A02D-BE19D3AF5E85}" type="pres">
      <dgm:prSet presAssocID="{ED879D07-220F-414F-913B-8BDBD60F5D60}" presName="rootText" presStyleLbl="node3" presStyleIdx="7" presStyleCnt="14">
        <dgm:presLayoutVars>
          <dgm:chPref val="3"/>
        </dgm:presLayoutVars>
      </dgm:prSet>
      <dgm:spPr/>
    </dgm:pt>
    <dgm:pt modelId="{03508C9F-EDDA-FA42-82CC-F46597CD9467}" type="pres">
      <dgm:prSet presAssocID="{ED879D07-220F-414F-913B-8BDBD60F5D60}" presName="rootConnector" presStyleLbl="node3" presStyleIdx="7" presStyleCnt="14"/>
      <dgm:spPr/>
    </dgm:pt>
    <dgm:pt modelId="{DE16BFDC-B554-A94B-8064-B19C02EA1457}" type="pres">
      <dgm:prSet presAssocID="{ED879D07-220F-414F-913B-8BDBD60F5D60}" presName="hierChild4" presStyleCnt="0"/>
      <dgm:spPr/>
    </dgm:pt>
    <dgm:pt modelId="{050067EB-0599-484D-B984-6B9106AD7DD8}" type="pres">
      <dgm:prSet presAssocID="{ED879D07-220F-414F-913B-8BDBD60F5D60}" presName="hierChild5" presStyleCnt="0"/>
      <dgm:spPr/>
    </dgm:pt>
    <dgm:pt modelId="{A3D597A6-4E74-764D-9834-4E345860ED02}" type="pres">
      <dgm:prSet presAssocID="{2104386D-44A4-C04E-A30F-566036E26F43}" presName="hierChild5" presStyleCnt="0"/>
      <dgm:spPr/>
    </dgm:pt>
    <dgm:pt modelId="{E5A173D4-4F45-D743-AE6F-605E7E65C106}" type="pres">
      <dgm:prSet presAssocID="{E26EA954-25B9-7447-9417-CD4E2679D0DB}" presName="Name37" presStyleLbl="parChTrans1D2" presStyleIdx="5" presStyleCnt="8"/>
      <dgm:spPr/>
    </dgm:pt>
    <dgm:pt modelId="{9ACC902A-8486-4C47-B773-18A9350DAD6C}" type="pres">
      <dgm:prSet presAssocID="{63BA54E7-7A7B-3247-8C4C-6D29AD2C406A}" presName="hierRoot2" presStyleCnt="0">
        <dgm:presLayoutVars>
          <dgm:hierBranch val="init"/>
        </dgm:presLayoutVars>
      </dgm:prSet>
      <dgm:spPr/>
    </dgm:pt>
    <dgm:pt modelId="{987FD821-EAA3-3349-8980-4933CB64E68C}" type="pres">
      <dgm:prSet presAssocID="{63BA54E7-7A7B-3247-8C4C-6D29AD2C406A}" presName="rootComposite" presStyleCnt="0"/>
      <dgm:spPr/>
    </dgm:pt>
    <dgm:pt modelId="{31A7660B-6C08-E94D-96AF-0034AFD87DC3}" type="pres">
      <dgm:prSet presAssocID="{63BA54E7-7A7B-3247-8C4C-6D29AD2C406A}" presName="rootText" presStyleLbl="node2" presStyleIdx="5" presStyleCnt="7">
        <dgm:presLayoutVars>
          <dgm:chPref val="3"/>
        </dgm:presLayoutVars>
      </dgm:prSet>
      <dgm:spPr/>
    </dgm:pt>
    <dgm:pt modelId="{85050E25-11F0-E348-8730-5FBEB29C8874}" type="pres">
      <dgm:prSet presAssocID="{63BA54E7-7A7B-3247-8C4C-6D29AD2C406A}" presName="rootConnector" presStyleLbl="node2" presStyleIdx="5" presStyleCnt="7"/>
      <dgm:spPr/>
    </dgm:pt>
    <dgm:pt modelId="{E4AE944D-7DBD-8D42-8AB4-B7FFC70D0C33}" type="pres">
      <dgm:prSet presAssocID="{63BA54E7-7A7B-3247-8C4C-6D29AD2C406A}" presName="hierChild4" presStyleCnt="0"/>
      <dgm:spPr/>
    </dgm:pt>
    <dgm:pt modelId="{6D9FBB06-4492-A24D-B4BD-1B28CEF31C43}" type="pres">
      <dgm:prSet presAssocID="{436A9940-F9F7-4447-9E23-CF5A37EF5309}" presName="Name37" presStyleLbl="parChTrans1D3" presStyleIdx="8" presStyleCnt="14"/>
      <dgm:spPr/>
    </dgm:pt>
    <dgm:pt modelId="{D3335506-322B-A942-AC2B-692987544E2F}" type="pres">
      <dgm:prSet presAssocID="{0DE0F33C-21BE-8146-83C3-10BFB40AF516}" presName="hierRoot2" presStyleCnt="0">
        <dgm:presLayoutVars>
          <dgm:hierBranch val="init"/>
        </dgm:presLayoutVars>
      </dgm:prSet>
      <dgm:spPr/>
    </dgm:pt>
    <dgm:pt modelId="{649752D1-C10A-0547-82AD-7AA938218803}" type="pres">
      <dgm:prSet presAssocID="{0DE0F33C-21BE-8146-83C3-10BFB40AF516}" presName="rootComposite" presStyleCnt="0"/>
      <dgm:spPr/>
    </dgm:pt>
    <dgm:pt modelId="{92643E2C-E058-F947-B778-D80469B06B03}" type="pres">
      <dgm:prSet presAssocID="{0DE0F33C-21BE-8146-83C3-10BFB40AF516}" presName="rootText" presStyleLbl="node3" presStyleIdx="8" presStyleCnt="14">
        <dgm:presLayoutVars>
          <dgm:chPref val="3"/>
        </dgm:presLayoutVars>
      </dgm:prSet>
      <dgm:spPr/>
      <dgm:t>
        <a:bodyPr/>
        <a:lstStyle/>
        <a:p>
          <a:endParaRPr lang="en-US"/>
        </a:p>
      </dgm:t>
    </dgm:pt>
    <dgm:pt modelId="{5CD9D10A-59B1-F54F-B3A8-2E59D62537FA}" type="pres">
      <dgm:prSet presAssocID="{0DE0F33C-21BE-8146-83C3-10BFB40AF516}" presName="rootConnector" presStyleLbl="node3" presStyleIdx="8" presStyleCnt="14"/>
      <dgm:spPr/>
    </dgm:pt>
    <dgm:pt modelId="{737FFAFC-4130-984D-A0C1-94DCD4399E1B}" type="pres">
      <dgm:prSet presAssocID="{0DE0F33C-21BE-8146-83C3-10BFB40AF516}" presName="hierChild4" presStyleCnt="0"/>
      <dgm:spPr/>
    </dgm:pt>
    <dgm:pt modelId="{8CA8BA69-B0DF-2C44-988F-AE40B69FFAE9}" type="pres">
      <dgm:prSet presAssocID="{0DE0F33C-21BE-8146-83C3-10BFB40AF516}" presName="hierChild5" presStyleCnt="0"/>
      <dgm:spPr/>
    </dgm:pt>
    <dgm:pt modelId="{E9B7227A-B188-E242-970B-3E58A5D6DAB8}" type="pres">
      <dgm:prSet presAssocID="{42F032EA-82D9-E24A-8D5F-5542E026B752}" presName="Name37" presStyleLbl="parChTrans1D3" presStyleIdx="9" presStyleCnt="14"/>
      <dgm:spPr/>
    </dgm:pt>
    <dgm:pt modelId="{19A0CE07-20D9-8045-93B1-06014CB36292}" type="pres">
      <dgm:prSet presAssocID="{56404359-BE59-C44E-99D9-47681F5FBC1D}" presName="hierRoot2" presStyleCnt="0">
        <dgm:presLayoutVars>
          <dgm:hierBranch val="init"/>
        </dgm:presLayoutVars>
      </dgm:prSet>
      <dgm:spPr/>
    </dgm:pt>
    <dgm:pt modelId="{403DD5C2-7554-9A44-83C1-42BB498EDBFE}" type="pres">
      <dgm:prSet presAssocID="{56404359-BE59-C44E-99D9-47681F5FBC1D}" presName="rootComposite" presStyleCnt="0"/>
      <dgm:spPr/>
    </dgm:pt>
    <dgm:pt modelId="{00845B18-F6EB-DE40-88F3-91C5CEDD42C2}" type="pres">
      <dgm:prSet presAssocID="{56404359-BE59-C44E-99D9-47681F5FBC1D}" presName="rootText" presStyleLbl="node3" presStyleIdx="9" presStyleCnt="14">
        <dgm:presLayoutVars>
          <dgm:chPref val="3"/>
        </dgm:presLayoutVars>
      </dgm:prSet>
      <dgm:spPr/>
    </dgm:pt>
    <dgm:pt modelId="{19C92194-ECC2-814F-8FDF-08BA5F27DA31}" type="pres">
      <dgm:prSet presAssocID="{56404359-BE59-C44E-99D9-47681F5FBC1D}" presName="rootConnector" presStyleLbl="node3" presStyleIdx="9" presStyleCnt="14"/>
      <dgm:spPr/>
    </dgm:pt>
    <dgm:pt modelId="{2C9E2C1F-7EDB-E24C-9C52-86EC42EB8A54}" type="pres">
      <dgm:prSet presAssocID="{56404359-BE59-C44E-99D9-47681F5FBC1D}" presName="hierChild4" presStyleCnt="0"/>
      <dgm:spPr/>
    </dgm:pt>
    <dgm:pt modelId="{700B953D-E234-544C-B19C-FFBBC3310058}" type="pres">
      <dgm:prSet presAssocID="{56404359-BE59-C44E-99D9-47681F5FBC1D}" presName="hierChild5" presStyleCnt="0"/>
      <dgm:spPr/>
    </dgm:pt>
    <dgm:pt modelId="{539FDF50-9B2D-AC4A-9A6E-25B9E6C1DDEF}" type="pres">
      <dgm:prSet presAssocID="{F1BC9FBA-2BEB-704D-A2B2-30EE4D7F3437}" presName="Name37" presStyleLbl="parChTrans1D3" presStyleIdx="10" presStyleCnt="14"/>
      <dgm:spPr/>
    </dgm:pt>
    <dgm:pt modelId="{5AFD6734-6434-EE44-965F-20CE1A9AFEA9}" type="pres">
      <dgm:prSet presAssocID="{D9E87F55-966C-A44D-B9AB-2FFD20C47C0F}" presName="hierRoot2" presStyleCnt="0">
        <dgm:presLayoutVars>
          <dgm:hierBranch val="init"/>
        </dgm:presLayoutVars>
      </dgm:prSet>
      <dgm:spPr/>
    </dgm:pt>
    <dgm:pt modelId="{30A087AD-8E32-2948-ACC4-0BD00CEDE96A}" type="pres">
      <dgm:prSet presAssocID="{D9E87F55-966C-A44D-B9AB-2FFD20C47C0F}" presName="rootComposite" presStyleCnt="0"/>
      <dgm:spPr/>
    </dgm:pt>
    <dgm:pt modelId="{C43C2BE7-EA07-5C48-9D23-2FCBBF9DAE3B}" type="pres">
      <dgm:prSet presAssocID="{D9E87F55-966C-A44D-B9AB-2FFD20C47C0F}" presName="rootText" presStyleLbl="node3" presStyleIdx="10" presStyleCnt="14">
        <dgm:presLayoutVars>
          <dgm:chPref val="3"/>
        </dgm:presLayoutVars>
      </dgm:prSet>
      <dgm:spPr/>
    </dgm:pt>
    <dgm:pt modelId="{F743B3F6-09AD-074B-8574-83D77694BD27}" type="pres">
      <dgm:prSet presAssocID="{D9E87F55-966C-A44D-B9AB-2FFD20C47C0F}" presName="rootConnector" presStyleLbl="node3" presStyleIdx="10" presStyleCnt="14"/>
      <dgm:spPr/>
    </dgm:pt>
    <dgm:pt modelId="{F7148231-5F24-0842-A45A-7596CD525820}" type="pres">
      <dgm:prSet presAssocID="{D9E87F55-966C-A44D-B9AB-2FFD20C47C0F}" presName="hierChild4" presStyleCnt="0"/>
      <dgm:spPr/>
    </dgm:pt>
    <dgm:pt modelId="{25E6248A-AB27-9146-AA26-82D495EBA3F0}" type="pres">
      <dgm:prSet presAssocID="{D9E87F55-966C-A44D-B9AB-2FFD20C47C0F}" presName="hierChild5" presStyleCnt="0"/>
      <dgm:spPr/>
    </dgm:pt>
    <dgm:pt modelId="{72FDE71F-F49C-2845-A509-F03E29E2ED19}" type="pres">
      <dgm:prSet presAssocID="{5E601CCB-2D91-8C4D-9CEF-E952353BFB96}" presName="Name37" presStyleLbl="parChTrans1D3" presStyleIdx="11" presStyleCnt="14"/>
      <dgm:spPr/>
    </dgm:pt>
    <dgm:pt modelId="{0BF032B1-136D-2D4B-BC52-ADFCBE6596F1}" type="pres">
      <dgm:prSet presAssocID="{0A82277F-436A-BF41-97E8-20750EFB2ADE}" presName="hierRoot2" presStyleCnt="0">
        <dgm:presLayoutVars>
          <dgm:hierBranch val="init"/>
        </dgm:presLayoutVars>
      </dgm:prSet>
      <dgm:spPr/>
    </dgm:pt>
    <dgm:pt modelId="{948E2115-0968-AD4B-9242-DFB81733513B}" type="pres">
      <dgm:prSet presAssocID="{0A82277F-436A-BF41-97E8-20750EFB2ADE}" presName="rootComposite" presStyleCnt="0"/>
      <dgm:spPr/>
    </dgm:pt>
    <dgm:pt modelId="{A4F15E0A-8A68-1441-9DD8-E6890714DB73}" type="pres">
      <dgm:prSet presAssocID="{0A82277F-436A-BF41-97E8-20750EFB2ADE}" presName="rootText" presStyleLbl="node3" presStyleIdx="11" presStyleCnt="14">
        <dgm:presLayoutVars>
          <dgm:chPref val="3"/>
        </dgm:presLayoutVars>
      </dgm:prSet>
      <dgm:spPr/>
    </dgm:pt>
    <dgm:pt modelId="{9CDBC25B-4A58-9C47-A336-46EA9BB27578}" type="pres">
      <dgm:prSet presAssocID="{0A82277F-436A-BF41-97E8-20750EFB2ADE}" presName="rootConnector" presStyleLbl="node3" presStyleIdx="11" presStyleCnt="14"/>
      <dgm:spPr/>
    </dgm:pt>
    <dgm:pt modelId="{911E7527-2F08-6544-A3EB-C2163195B13E}" type="pres">
      <dgm:prSet presAssocID="{0A82277F-436A-BF41-97E8-20750EFB2ADE}" presName="hierChild4" presStyleCnt="0"/>
      <dgm:spPr/>
    </dgm:pt>
    <dgm:pt modelId="{2BF4E257-8B7C-5542-83F0-68EF8D546835}" type="pres">
      <dgm:prSet presAssocID="{0A82277F-436A-BF41-97E8-20750EFB2ADE}" presName="hierChild5" presStyleCnt="0"/>
      <dgm:spPr/>
    </dgm:pt>
    <dgm:pt modelId="{D32C5BA9-B8FD-1348-B2DA-CB950BC87926}" type="pres">
      <dgm:prSet presAssocID="{63BA54E7-7A7B-3247-8C4C-6D29AD2C406A}" presName="hierChild5" presStyleCnt="0"/>
      <dgm:spPr/>
    </dgm:pt>
    <dgm:pt modelId="{BAAE5AC1-66D1-FC45-B0AC-4558F598E6B7}" type="pres">
      <dgm:prSet presAssocID="{914D14C0-D98E-1D4F-891F-C56166880FBF}" presName="Name37" presStyleLbl="parChTrans1D2" presStyleIdx="6" presStyleCnt="8"/>
      <dgm:spPr/>
    </dgm:pt>
    <dgm:pt modelId="{DDF17D5F-F3B3-C74B-A50B-8527002DED8A}" type="pres">
      <dgm:prSet presAssocID="{39818CBA-56EA-8C41-8036-2DB433E855E2}" presName="hierRoot2" presStyleCnt="0">
        <dgm:presLayoutVars>
          <dgm:hierBranch val="init"/>
        </dgm:presLayoutVars>
      </dgm:prSet>
      <dgm:spPr/>
    </dgm:pt>
    <dgm:pt modelId="{6017E87C-586C-3C46-8695-83A4BD57CEC3}" type="pres">
      <dgm:prSet presAssocID="{39818CBA-56EA-8C41-8036-2DB433E855E2}" presName="rootComposite" presStyleCnt="0"/>
      <dgm:spPr/>
    </dgm:pt>
    <dgm:pt modelId="{A85F2415-4E18-0E42-92E7-EF688B2DF5CE}" type="pres">
      <dgm:prSet presAssocID="{39818CBA-56EA-8C41-8036-2DB433E855E2}" presName="rootText" presStyleLbl="node2" presStyleIdx="6" presStyleCnt="7">
        <dgm:presLayoutVars>
          <dgm:chPref val="3"/>
        </dgm:presLayoutVars>
      </dgm:prSet>
      <dgm:spPr/>
    </dgm:pt>
    <dgm:pt modelId="{2B6326DD-98BA-6C4D-839C-D4BA7CE5634E}" type="pres">
      <dgm:prSet presAssocID="{39818CBA-56EA-8C41-8036-2DB433E855E2}" presName="rootConnector" presStyleLbl="node2" presStyleIdx="6" presStyleCnt="7"/>
      <dgm:spPr/>
    </dgm:pt>
    <dgm:pt modelId="{7CAB1180-D3BF-C644-96B6-0CC40E88CDD1}" type="pres">
      <dgm:prSet presAssocID="{39818CBA-56EA-8C41-8036-2DB433E855E2}" presName="hierChild4" presStyleCnt="0"/>
      <dgm:spPr/>
    </dgm:pt>
    <dgm:pt modelId="{E545A8C8-CE04-5743-8F65-B0526EB257F0}" type="pres">
      <dgm:prSet presAssocID="{83392A85-0AD3-D14A-A147-005C72F62603}" presName="Name37" presStyleLbl="parChTrans1D3" presStyleIdx="12" presStyleCnt="14"/>
      <dgm:spPr/>
    </dgm:pt>
    <dgm:pt modelId="{07D1BACA-2477-EE4E-BA37-CDE1D5E962A3}" type="pres">
      <dgm:prSet presAssocID="{A618CB00-F3B6-FC4A-9534-2C32AB7FFD39}" presName="hierRoot2" presStyleCnt="0">
        <dgm:presLayoutVars>
          <dgm:hierBranch val="init"/>
        </dgm:presLayoutVars>
      </dgm:prSet>
      <dgm:spPr/>
    </dgm:pt>
    <dgm:pt modelId="{83538D30-4A32-B745-A0D1-80FF1F4BF6C1}" type="pres">
      <dgm:prSet presAssocID="{A618CB00-F3B6-FC4A-9534-2C32AB7FFD39}" presName="rootComposite" presStyleCnt="0"/>
      <dgm:spPr/>
    </dgm:pt>
    <dgm:pt modelId="{E0EB529E-4B80-2D46-94FD-9C0BF2C4724B}" type="pres">
      <dgm:prSet presAssocID="{A618CB00-F3B6-FC4A-9534-2C32AB7FFD39}" presName="rootText" presStyleLbl="node3" presStyleIdx="12" presStyleCnt="14">
        <dgm:presLayoutVars>
          <dgm:chPref val="3"/>
        </dgm:presLayoutVars>
      </dgm:prSet>
      <dgm:spPr/>
      <dgm:t>
        <a:bodyPr/>
        <a:lstStyle/>
        <a:p>
          <a:endParaRPr lang="en-US"/>
        </a:p>
      </dgm:t>
    </dgm:pt>
    <dgm:pt modelId="{D76150B5-8D8B-1D48-B007-6AEF26E76462}" type="pres">
      <dgm:prSet presAssocID="{A618CB00-F3B6-FC4A-9534-2C32AB7FFD39}" presName="rootConnector" presStyleLbl="node3" presStyleIdx="12" presStyleCnt="14"/>
      <dgm:spPr/>
    </dgm:pt>
    <dgm:pt modelId="{FE0C351E-2978-8946-9433-CC40568F2178}" type="pres">
      <dgm:prSet presAssocID="{A618CB00-F3B6-FC4A-9534-2C32AB7FFD39}" presName="hierChild4" presStyleCnt="0"/>
      <dgm:spPr/>
    </dgm:pt>
    <dgm:pt modelId="{7B11BDBC-89AA-DA47-8C76-E18619A2B078}" type="pres">
      <dgm:prSet presAssocID="{A618CB00-F3B6-FC4A-9534-2C32AB7FFD39}" presName="hierChild5" presStyleCnt="0"/>
      <dgm:spPr/>
    </dgm:pt>
    <dgm:pt modelId="{39652A43-BE0E-2547-85EA-9C055FC5E3E2}" type="pres">
      <dgm:prSet presAssocID="{8735CA9C-B554-E24E-8693-E511D66869F1}" presName="Name37" presStyleLbl="parChTrans1D3" presStyleIdx="13" presStyleCnt="14"/>
      <dgm:spPr/>
    </dgm:pt>
    <dgm:pt modelId="{6DCB76C1-2097-FD49-ABED-A1CDB8700FDE}" type="pres">
      <dgm:prSet presAssocID="{CD984177-406D-044F-99DE-D10D0441CA93}" presName="hierRoot2" presStyleCnt="0">
        <dgm:presLayoutVars>
          <dgm:hierBranch val="init"/>
        </dgm:presLayoutVars>
      </dgm:prSet>
      <dgm:spPr/>
    </dgm:pt>
    <dgm:pt modelId="{A4F3B9AC-8182-AC4B-9100-585B10E980B5}" type="pres">
      <dgm:prSet presAssocID="{CD984177-406D-044F-99DE-D10D0441CA93}" presName="rootComposite" presStyleCnt="0"/>
      <dgm:spPr/>
    </dgm:pt>
    <dgm:pt modelId="{96A3EB6F-CA26-0F4D-9098-3C17D60A9A58}" type="pres">
      <dgm:prSet presAssocID="{CD984177-406D-044F-99DE-D10D0441CA93}" presName="rootText" presStyleLbl="node3" presStyleIdx="13" presStyleCnt="14">
        <dgm:presLayoutVars>
          <dgm:chPref val="3"/>
        </dgm:presLayoutVars>
      </dgm:prSet>
      <dgm:spPr/>
    </dgm:pt>
    <dgm:pt modelId="{3ADF18BD-7B71-624B-A187-7DAB88BEBC52}" type="pres">
      <dgm:prSet presAssocID="{CD984177-406D-044F-99DE-D10D0441CA93}" presName="rootConnector" presStyleLbl="node3" presStyleIdx="13" presStyleCnt="14"/>
      <dgm:spPr/>
    </dgm:pt>
    <dgm:pt modelId="{94D24381-C1D9-2246-83B7-FEBFB399EED9}" type="pres">
      <dgm:prSet presAssocID="{CD984177-406D-044F-99DE-D10D0441CA93}" presName="hierChild4" presStyleCnt="0"/>
      <dgm:spPr/>
    </dgm:pt>
    <dgm:pt modelId="{5386DAB8-AC0D-0E45-A7F9-38065A310977}" type="pres">
      <dgm:prSet presAssocID="{CD984177-406D-044F-99DE-D10D0441CA93}" presName="hierChild5" presStyleCnt="0"/>
      <dgm:spPr/>
    </dgm:pt>
    <dgm:pt modelId="{314AE4E8-EF9D-7F48-ABAE-49EADE7AAEBA}" type="pres">
      <dgm:prSet presAssocID="{39818CBA-56EA-8C41-8036-2DB433E855E2}" presName="hierChild5" presStyleCnt="0"/>
      <dgm:spPr/>
    </dgm:pt>
    <dgm:pt modelId="{6111F7FD-6BD3-2546-9A85-31FA4C6BF1CD}" type="pres">
      <dgm:prSet presAssocID="{1DFC7FC0-351A-1D48-B256-BB9B41C34FC2}" presName="hierChild3" presStyleCnt="0"/>
      <dgm:spPr/>
    </dgm:pt>
    <dgm:pt modelId="{6C351CB6-D45A-4B46-B006-B295BE885027}" type="pres">
      <dgm:prSet presAssocID="{3B5861B9-96A8-B947-A65A-B3B982687425}" presName="Name111" presStyleLbl="parChTrans1D2" presStyleIdx="7" presStyleCnt="8"/>
      <dgm:spPr/>
    </dgm:pt>
    <dgm:pt modelId="{603B59C5-69D0-7945-B6B2-2DBB22073C9E}" type="pres">
      <dgm:prSet presAssocID="{58EF76DD-7A32-B84B-AC24-C1BD95C16919}" presName="hierRoot3" presStyleCnt="0">
        <dgm:presLayoutVars>
          <dgm:hierBranch val="init"/>
        </dgm:presLayoutVars>
      </dgm:prSet>
      <dgm:spPr/>
    </dgm:pt>
    <dgm:pt modelId="{5B8A32CD-BD5E-D043-80C9-3F71E6340EE1}" type="pres">
      <dgm:prSet presAssocID="{58EF76DD-7A32-B84B-AC24-C1BD95C16919}" presName="rootComposite3" presStyleCnt="0"/>
      <dgm:spPr/>
    </dgm:pt>
    <dgm:pt modelId="{7B28FC1C-146A-EB48-A88B-CD4495BD1F98}" type="pres">
      <dgm:prSet presAssocID="{58EF76DD-7A32-B84B-AC24-C1BD95C16919}" presName="rootText3" presStyleLbl="asst1" presStyleIdx="0" presStyleCnt="1">
        <dgm:presLayoutVars>
          <dgm:chPref val="3"/>
        </dgm:presLayoutVars>
      </dgm:prSet>
      <dgm:spPr/>
    </dgm:pt>
    <dgm:pt modelId="{AD9D49A3-F19F-7D46-A055-4680849D9C5E}" type="pres">
      <dgm:prSet presAssocID="{58EF76DD-7A32-B84B-AC24-C1BD95C16919}" presName="rootConnector3" presStyleLbl="asst1" presStyleIdx="0" presStyleCnt="1"/>
      <dgm:spPr/>
    </dgm:pt>
    <dgm:pt modelId="{4E7E3EFB-805A-0C40-A467-F313185D0556}" type="pres">
      <dgm:prSet presAssocID="{58EF76DD-7A32-B84B-AC24-C1BD95C16919}" presName="hierChild6" presStyleCnt="0"/>
      <dgm:spPr/>
    </dgm:pt>
    <dgm:pt modelId="{4BF2D9D7-01EA-104F-B965-54FB42D8BB26}" type="pres">
      <dgm:prSet presAssocID="{58EF76DD-7A32-B84B-AC24-C1BD95C16919}" presName="hierChild7" presStyleCnt="0"/>
      <dgm:spPr/>
    </dgm:pt>
  </dgm:ptLst>
  <dgm:cxnLst>
    <dgm:cxn modelId="{9CC83BA2-07F4-4E40-8612-050B942C0630}" srcId="{2104386D-44A4-C04E-A30F-566036E26F43}" destId="{B793EBCB-FA22-2C4E-91BA-2EAA303AE2AD}" srcOrd="1" destOrd="0" parTransId="{0F102AC1-3F30-1642-A39D-AB341493CC58}" sibTransId="{374C2CAF-02A8-6E42-B6BD-D1BA796DF9E7}"/>
    <dgm:cxn modelId="{1E0F7132-BFAF-744A-AD1B-A8C01D062CA9}" type="presOf" srcId="{9451A3A9-8271-9A40-A9B4-EEBAEDFF472C}" destId="{C67F77ED-9EDB-1A48-A2A1-2BFCA08C4ADF}" srcOrd="1" destOrd="0" presId="urn:microsoft.com/office/officeart/2005/8/layout/orgChart1"/>
    <dgm:cxn modelId="{E3B9EF0F-E514-BE4C-96EA-09311FB6BB7A}" type="presOf" srcId="{39A9E142-DA59-B341-B408-CFD8F02D6786}" destId="{DF39C11E-7D19-0A4F-BFC4-B6D1A5408428}" srcOrd="1" destOrd="0" presId="urn:microsoft.com/office/officeart/2005/8/layout/orgChart1"/>
    <dgm:cxn modelId="{FC99A2E8-6BE1-8746-9960-4FEA3756CEC6}" type="presOf" srcId="{EEEACE91-0194-9141-B1D8-D84C43E928A4}" destId="{71883103-CA0D-1B40-AB93-F23B19189EF9}" srcOrd="0" destOrd="0" presId="urn:microsoft.com/office/officeart/2005/8/layout/orgChart1"/>
    <dgm:cxn modelId="{06B8FD03-58A7-2043-8F1E-82829741A01C}" type="presOf" srcId="{4CC48C7F-5A67-C542-BC61-52BF8E5AEF28}" destId="{EA365D0D-7779-7145-8E5C-3C61B2E6752D}" srcOrd="1" destOrd="0" presId="urn:microsoft.com/office/officeart/2005/8/layout/orgChart1"/>
    <dgm:cxn modelId="{0B51FAFE-5AF7-AE4D-B505-001B6C6A9FC1}" type="presOf" srcId="{0A82277F-436A-BF41-97E8-20750EFB2ADE}" destId="{9CDBC25B-4A58-9C47-A336-46EA9BB27578}" srcOrd="1" destOrd="0" presId="urn:microsoft.com/office/officeart/2005/8/layout/orgChart1"/>
    <dgm:cxn modelId="{BCCAD180-258F-9F41-9CA4-7FD55BE980D6}" type="presOf" srcId="{9A4F40F6-1549-3347-B89F-4B8B9D7CB67C}" destId="{91718A68-EEC4-DF48-81CF-A87AB80A7384}" srcOrd="0" destOrd="0" presId="urn:microsoft.com/office/officeart/2005/8/layout/orgChart1"/>
    <dgm:cxn modelId="{7F4F5BAB-EA96-9D41-8AA6-18CD274A1FF3}" type="presOf" srcId="{39D2F92D-4011-374C-AD7F-547058CC938B}" destId="{7B5B90FF-C9F3-2548-A095-4DDB2B3D2568}" srcOrd="0" destOrd="0" presId="urn:microsoft.com/office/officeart/2005/8/layout/orgChart1"/>
    <dgm:cxn modelId="{989DF907-555F-F540-ABDF-48E9C817E9F1}" srcId="{1D9F98D7-0529-F04D-B72A-B92B78AC6BCA}" destId="{1DFEA094-93C8-F642-94E6-53D7C413E40F}" srcOrd="0" destOrd="0" parTransId="{7B1A64E8-ECAF-F049-9BB5-BD8FA84E58C0}" sibTransId="{4CE7BB92-6D12-B941-94A2-42930477F676}"/>
    <dgm:cxn modelId="{4851B42E-D547-8E4C-BD10-45C1E279C66A}" type="presOf" srcId="{3A08D3B8-017C-904E-9326-0A817A303B28}" destId="{FDDE7A2A-4448-424F-945D-430A6783DF41}" srcOrd="1" destOrd="0" presId="urn:microsoft.com/office/officeart/2005/8/layout/orgChart1"/>
    <dgm:cxn modelId="{730084A0-4A46-8B4E-8C9F-0DA9171FBCDF}" type="presOf" srcId="{D4BEFC26-BD7C-D64B-B2DC-B1255F5ACFD8}" destId="{8AFF1F19-6043-A246-831E-2F96CE8C90B1}" srcOrd="0" destOrd="0" presId="urn:microsoft.com/office/officeart/2005/8/layout/orgChart1"/>
    <dgm:cxn modelId="{46B06C1C-C611-C14E-AFBD-96851F45324B}" srcId="{2104386D-44A4-C04E-A30F-566036E26F43}" destId="{ED879D07-220F-414F-913B-8BDBD60F5D60}" srcOrd="2" destOrd="0" parTransId="{59C68525-4683-2640-9190-C57DFEC8B1DC}" sibTransId="{C778D5D6-59AF-C64B-88C3-FFF8B6FECE03}"/>
    <dgm:cxn modelId="{BE3B3F3E-C6CB-CD4C-976F-80245128DCF3}" type="presOf" srcId="{0E8DC855-6F19-EA40-9299-92D2CF879A9F}" destId="{034834E1-8679-B74B-A5F5-28399FC2ADAA}" srcOrd="0" destOrd="0" presId="urn:microsoft.com/office/officeart/2005/8/layout/orgChart1"/>
    <dgm:cxn modelId="{6FBE5DEE-CA3A-8D47-B958-5F693434F8C8}" type="presOf" srcId="{2104386D-44A4-C04E-A30F-566036E26F43}" destId="{F1136E42-41AA-3548-A956-43CE24EFAE77}" srcOrd="0" destOrd="0" presId="urn:microsoft.com/office/officeart/2005/8/layout/orgChart1"/>
    <dgm:cxn modelId="{EA8F3656-60FB-154B-A559-D5FADB58761C}" type="presOf" srcId="{B353D179-A248-D347-B03D-793CC95BBCD9}" destId="{16E0D4A0-8797-7F47-A8C5-CEC829EFD2A9}" srcOrd="0" destOrd="0" presId="urn:microsoft.com/office/officeart/2005/8/layout/orgChart1"/>
    <dgm:cxn modelId="{37193A4E-C2C1-5041-91CF-972714C8BAE8}" srcId="{63BA54E7-7A7B-3247-8C4C-6D29AD2C406A}" destId="{D9E87F55-966C-A44D-B9AB-2FFD20C47C0F}" srcOrd="2" destOrd="0" parTransId="{F1BC9FBA-2BEB-704D-A2B2-30EE4D7F3437}" sibTransId="{BCE0FE1D-EA64-AE42-82B4-5484DE43B096}"/>
    <dgm:cxn modelId="{69A46A31-5073-6248-BF38-D9FF8AA61F41}" type="presOf" srcId="{F1BC9FBA-2BEB-704D-A2B2-30EE4D7F3437}" destId="{539FDF50-9B2D-AC4A-9A6E-25B9E6C1DDEF}" srcOrd="0" destOrd="0" presId="urn:microsoft.com/office/officeart/2005/8/layout/orgChart1"/>
    <dgm:cxn modelId="{B7750A9D-CCB4-0049-9DB1-EE247E00A263}" srcId="{63BA54E7-7A7B-3247-8C4C-6D29AD2C406A}" destId="{0A82277F-436A-BF41-97E8-20750EFB2ADE}" srcOrd="3" destOrd="0" parTransId="{5E601CCB-2D91-8C4D-9CEF-E952353BFB96}" sibTransId="{EC38AC4C-57B2-F849-ADF7-85C261968169}"/>
    <dgm:cxn modelId="{D79A5682-DBA1-464B-BEC3-7182058D46DA}" srcId="{43C5B659-BF4A-6C47-AE6F-C46997967F56}" destId="{D4BEFC26-BD7C-D64B-B2DC-B1255F5ACFD8}" srcOrd="0" destOrd="0" parTransId="{39D2F92D-4011-374C-AD7F-547058CC938B}" sibTransId="{DAFA1FCF-2420-CA45-9C73-B6283B588E09}"/>
    <dgm:cxn modelId="{379AE4D7-491C-B94B-849E-F98D3A5AAB8B}" type="presOf" srcId="{FE80BDE8-EADB-3147-B1FF-1A253906A00E}" destId="{B39930FB-F167-9749-8A03-C50D170D8379}" srcOrd="1" destOrd="0" presId="urn:microsoft.com/office/officeart/2005/8/layout/orgChart1"/>
    <dgm:cxn modelId="{AFA627B9-0346-524E-972C-A03A56386B06}" type="presOf" srcId="{436A9940-F9F7-4447-9E23-CF5A37EF5309}" destId="{6D9FBB06-4492-A24D-B4BD-1B28CEF31C43}" srcOrd="0" destOrd="0" presId="urn:microsoft.com/office/officeart/2005/8/layout/orgChart1"/>
    <dgm:cxn modelId="{5D63C438-9E5F-264F-A7DA-6911FFE4C192}" type="presOf" srcId="{56404359-BE59-C44E-99D9-47681F5FBC1D}" destId="{19C92194-ECC2-814F-8FDF-08BA5F27DA31}" srcOrd="1" destOrd="0" presId="urn:microsoft.com/office/officeart/2005/8/layout/orgChart1"/>
    <dgm:cxn modelId="{5075D0DF-5B0D-F448-BD86-4439257A2D6F}" type="presOf" srcId="{2E3BD397-585E-2949-AFEA-D2A1C6D78279}" destId="{BEC94239-DEA0-654D-86B9-6E8539F5A08A}" srcOrd="0" destOrd="0" presId="urn:microsoft.com/office/officeart/2005/8/layout/orgChart1"/>
    <dgm:cxn modelId="{6FAFA6CA-BFE2-7141-8D56-69E877DCF1E3}" type="presOf" srcId="{9451A3A9-8271-9A40-A9B4-EEBAEDFF472C}" destId="{06807B4D-5778-4B4D-A5E2-7439C7CB2E8A}" srcOrd="0" destOrd="0" presId="urn:microsoft.com/office/officeart/2005/8/layout/orgChart1"/>
    <dgm:cxn modelId="{DE866B73-01BA-2345-B07D-D032FC59D8B3}" type="presOf" srcId="{5E601CCB-2D91-8C4D-9CEF-E952353BFB96}" destId="{72FDE71F-F49C-2845-A509-F03E29E2ED19}" srcOrd="0" destOrd="0" presId="urn:microsoft.com/office/officeart/2005/8/layout/orgChart1"/>
    <dgm:cxn modelId="{E07A8141-1B8B-434F-BEBA-706087CB6F11}" srcId="{2104386D-44A4-C04E-A30F-566036E26F43}" destId="{F7D24483-5806-0D46-92FC-C0C542C58F79}" srcOrd="0" destOrd="0" parTransId="{E9C82651-579B-7C4F-B272-0071F930205D}" sibTransId="{37610C62-904A-7642-947B-CC7D143CE091}"/>
    <dgm:cxn modelId="{2C87CC13-A978-5946-ACC5-7EF8370C4A50}" type="presOf" srcId="{1D9F98D7-0529-F04D-B72A-B92B78AC6BCA}" destId="{89728C78-45A8-854B-8A56-8F122783BD22}" srcOrd="1" destOrd="0" presId="urn:microsoft.com/office/officeart/2005/8/layout/orgChart1"/>
    <dgm:cxn modelId="{3A2CD779-AEAB-824B-8275-7E0A328BA4F1}" type="presOf" srcId="{FA7447AE-398D-164E-B0C0-02B8AF0015F6}" destId="{40CAFA8D-EB6F-7E4E-A93A-21E79FD0C080}" srcOrd="0" destOrd="0" presId="urn:microsoft.com/office/officeart/2005/8/layout/orgChart1"/>
    <dgm:cxn modelId="{4D72FC11-1F1C-354A-A6DB-E2BE3B95EF36}" type="presOf" srcId="{152C9F8E-2379-6F40-8DA1-642F0DE4615E}" destId="{499FFD99-CDF8-C64B-A48A-2595D540A279}" srcOrd="0" destOrd="0" presId="urn:microsoft.com/office/officeart/2005/8/layout/orgChart1"/>
    <dgm:cxn modelId="{7A79D193-089F-5441-9FCB-B24A161C0A60}" type="presOf" srcId="{B793EBCB-FA22-2C4E-91BA-2EAA303AE2AD}" destId="{945A81CE-A662-5B4A-8820-6B7FD9D4DD75}" srcOrd="0" destOrd="0" presId="urn:microsoft.com/office/officeart/2005/8/layout/orgChart1"/>
    <dgm:cxn modelId="{6E07431C-7381-294A-A8CE-F6661FA368F6}" srcId="{4CC48C7F-5A67-C542-BC61-52BF8E5AEF28}" destId="{8D4421AA-50FC-3B4B-8513-313CD076F168}" srcOrd="0" destOrd="0" parTransId="{414C2EAA-EA90-EC47-9069-8ABE98245FD0}" sibTransId="{1CA05DE5-38C2-8842-B2C4-1B942DE056FB}"/>
    <dgm:cxn modelId="{D00C21E3-A211-A745-B70B-D21B41319D94}" type="presOf" srcId="{F7D24483-5806-0D46-92FC-C0C542C58F79}" destId="{2B3A1058-D930-F943-9B09-99CEC57C88E0}" srcOrd="1" destOrd="0" presId="urn:microsoft.com/office/officeart/2005/8/layout/orgChart1"/>
    <dgm:cxn modelId="{E8EA7638-630F-9046-AD0C-AC3A00EB7F8C}" srcId="{1DFC7FC0-351A-1D48-B256-BB9B41C34FC2}" destId="{39818CBA-56EA-8C41-8036-2DB433E855E2}" srcOrd="7" destOrd="0" parTransId="{914D14C0-D98E-1D4F-891F-C56166880FBF}" sibTransId="{6106581F-4364-074B-A8C6-B7E87F57F614}"/>
    <dgm:cxn modelId="{5FE61FF1-E4B3-FC40-BA1A-13A58ABD7192}" srcId="{43C5B659-BF4A-6C47-AE6F-C46997967F56}" destId="{39A9E142-DA59-B341-B408-CFD8F02D6786}" srcOrd="1" destOrd="0" parTransId="{FA7447AE-398D-164E-B0C0-02B8AF0015F6}" sibTransId="{C77AB45E-3C4C-C049-A8A3-3671341025F3}"/>
    <dgm:cxn modelId="{C7EC1D75-B460-CB43-B1B7-5BC9D59FFCAC}" type="presOf" srcId="{58EF76DD-7A32-B84B-AC24-C1BD95C16919}" destId="{7B28FC1C-146A-EB48-A88B-CD4495BD1F98}" srcOrd="0" destOrd="0" presId="urn:microsoft.com/office/officeart/2005/8/layout/orgChart1"/>
    <dgm:cxn modelId="{E84D2E23-1E41-224B-81E6-76091CCD35AD}" type="presOf" srcId="{42F032EA-82D9-E24A-8D5F-5542E026B752}" destId="{E9B7227A-B188-E242-970B-3E58A5D6DAB8}" srcOrd="0" destOrd="0" presId="urn:microsoft.com/office/officeart/2005/8/layout/orgChart1"/>
    <dgm:cxn modelId="{76AA0CEB-6FD6-F341-9935-67701F3BD442}" type="presOf" srcId="{1DFEA094-93C8-F642-94E6-53D7C413E40F}" destId="{40AC57E3-934B-7749-9396-6A6C3BCA2EE7}" srcOrd="0" destOrd="0" presId="urn:microsoft.com/office/officeart/2005/8/layout/orgChart1"/>
    <dgm:cxn modelId="{358D859A-E32A-4F4C-A983-D3C68EEDD166}" srcId="{1DFC7FC0-351A-1D48-B256-BB9B41C34FC2}" destId="{1D9F98D7-0529-F04D-B72A-B92B78AC6BCA}" srcOrd="1" destOrd="0" parTransId="{EBF69D32-F505-E144-AD1B-8D3F3F77D677}" sibTransId="{0130D1F9-36AA-9C40-9E28-2C4ACC0C5AA2}"/>
    <dgm:cxn modelId="{F2DE24B7-4B10-6048-B29E-F8DAC285BA16}" type="presOf" srcId="{3B2CC308-B86D-AD47-A4FA-FFC763B6438A}" destId="{85BCFFA4-20D5-E048-8EF0-AED9C3B27614}" srcOrd="0" destOrd="0" presId="urn:microsoft.com/office/officeart/2005/8/layout/orgChart1"/>
    <dgm:cxn modelId="{80DA1180-0653-494B-BCB3-743D10208319}" srcId="{1D9F98D7-0529-F04D-B72A-B92B78AC6BCA}" destId="{4CC48C7F-5A67-C542-BC61-52BF8E5AEF28}" srcOrd="2" destOrd="0" parTransId="{D753236C-4F13-024E-9AFC-6CE7A67FDA66}" sibTransId="{EF0030BD-2424-994F-A6B9-0C8CAE933903}"/>
    <dgm:cxn modelId="{1816EFDC-87E5-FD46-B379-B6FDBB0DB437}" type="presOf" srcId="{39A9E142-DA59-B341-B408-CFD8F02D6786}" destId="{7604FF5E-C911-4441-B7C9-167A9B696B87}" srcOrd="0" destOrd="0" presId="urn:microsoft.com/office/officeart/2005/8/layout/orgChart1"/>
    <dgm:cxn modelId="{D419A466-DE46-2446-8A1E-33AA603D13AD}" type="presOf" srcId="{63BA54E7-7A7B-3247-8C4C-6D29AD2C406A}" destId="{85050E25-11F0-E348-8730-5FBEB29C8874}" srcOrd="1" destOrd="0" presId="urn:microsoft.com/office/officeart/2005/8/layout/orgChart1"/>
    <dgm:cxn modelId="{2A8787E4-C87A-B148-8C45-F773B0387AA2}" type="presOf" srcId="{9083ECE6-AD70-6E45-ADE5-1FF78557BFDF}" destId="{22D99103-434E-144B-AFD0-6282FE6594CF}" srcOrd="0" destOrd="0" presId="urn:microsoft.com/office/officeart/2005/8/layout/orgChart1"/>
    <dgm:cxn modelId="{20C797AD-CFD4-1847-AC62-0FF94D5F57EC}" type="presOf" srcId="{D9E87F55-966C-A44D-B9AB-2FFD20C47C0F}" destId="{C43C2BE7-EA07-5C48-9D23-2FCBBF9DAE3B}" srcOrd="0" destOrd="0" presId="urn:microsoft.com/office/officeart/2005/8/layout/orgChart1"/>
    <dgm:cxn modelId="{90DDCDFC-ED18-5848-8440-EBA9AB5E3235}" type="presOf" srcId="{914D14C0-D98E-1D4F-891F-C56166880FBF}" destId="{BAAE5AC1-66D1-FC45-B0AC-4558F598E6B7}" srcOrd="0" destOrd="0" presId="urn:microsoft.com/office/officeart/2005/8/layout/orgChart1"/>
    <dgm:cxn modelId="{27B04448-4667-CF46-8DB3-B49EB012A231}" srcId="{63BA54E7-7A7B-3247-8C4C-6D29AD2C406A}" destId="{56404359-BE59-C44E-99D9-47681F5FBC1D}" srcOrd="1" destOrd="0" parTransId="{42F032EA-82D9-E24A-8D5F-5542E026B752}" sibTransId="{C52BADC0-03CF-1C4F-97F3-DEB2B2B65C3A}"/>
    <dgm:cxn modelId="{55C76B83-6081-6A4E-8297-B423463FBA6D}" type="presOf" srcId="{0DE0F33C-21BE-8146-83C3-10BFB40AF516}" destId="{92643E2C-E058-F947-B778-D80469B06B03}" srcOrd="0" destOrd="0" presId="urn:microsoft.com/office/officeart/2005/8/layout/orgChart1"/>
    <dgm:cxn modelId="{69C235DA-342D-C646-B8A9-2D6736398B37}" type="presOf" srcId="{9083ECE6-AD70-6E45-ADE5-1FF78557BFDF}" destId="{97041900-FD24-FE48-A972-5E8309A40A26}" srcOrd="1" destOrd="0" presId="urn:microsoft.com/office/officeart/2005/8/layout/orgChart1"/>
    <dgm:cxn modelId="{13DD6491-75C5-D742-AD1D-F757327C7EFA}" type="presOf" srcId="{00E98553-3F5C-4E43-A598-5E1FA90C1576}" destId="{E24CF5CA-9C34-C340-AB36-4629DA685C17}" srcOrd="0" destOrd="0" presId="urn:microsoft.com/office/officeart/2005/8/layout/orgChart1"/>
    <dgm:cxn modelId="{3E8258B7-7DE1-8A45-8AE6-5A74D673737B}" type="presOf" srcId="{1DFEA094-93C8-F642-94E6-53D7C413E40F}" destId="{43A7E485-4E0C-7747-9929-A82380D992CA}" srcOrd="1" destOrd="0" presId="urn:microsoft.com/office/officeart/2005/8/layout/orgChart1"/>
    <dgm:cxn modelId="{1BF5B0BB-8A14-204E-A7BC-71C7FAC19627}" type="presOf" srcId="{58EF76DD-7A32-B84B-AC24-C1BD95C16919}" destId="{AD9D49A3-F19F-7D46-A055-4680849D9C5E}" srcOrd="1" destOrd="0" presId="urn:microsoft.com/office/officeart/2005/8/layout/orgChart1"/>
    <dgm:cxn modelId="{B8FF4570-0F2E-8843-A384-DE959FBC1FD1}" type="presOf" srcId="{E8E5BC7D-CC1B-F546-8B75-A18A40D3F532}" destId="{0847DF29-E3C1-B34F-8857-62301CDDC0DA}" srcOrd="0" destOrd="0" presId="urn:microsoft.com/office/officeart/2005/8/layout/orgChart1"/>
    <dgm:cxn modelId="{4B1B8BE9-F314-F042-B2B9-B7D3E268CA9D}" type="presOf" srcId="{CD984177-406D-044F-99DE-D10D0441CA93}" destId="{96A3EB6F-CA26-0F4D-9098-3C17D60A9A58}" srcOrd="0" destOrd="0" presId="urn:microsoft.com/office/officeart/2005/8/layout/orgChart1"/>
    <dgm:cxn modelId="{6123192D-77C4-F94A-9D3E-73EE3D850F8C}" type="presOf" srcId="{FC1BAB13-0973-0F4D-8917-7E7CDAC88DC7}" destId="{AD95C107-C1EE-444C-9C2D-5AE960BEF170}" srcOrd="0" destOrd="0" presId="urn:microsoft.com/office/officeart/2005/8/layout/orgChart1"/>
    <dgm:cxn modelId="{C0057EEC-0237-CE4A-96B7-7028587BAAAB}" type="presOf" srcId="{63BA54E7-7A7B-3247-8C4C-6D29AD2C406A}" destId="{31A7660B-6C08-E94D-96AF-0034AFD87DC3}" srcOrd="0" destOrd="0" presId="urn:microsoft.com/office/officeart/2005/8/layout/orgChart1"/>
    <dgm:cxn modelId="{DC6B366C-C7C8-D84D-B313-F24D27A2B34E}" type="presOf" srcId="{43C5B659-BF4A-6C47-AE6F-C46997967F56}" destId="{C4B51A79-3995-F749-B0BE-4400008BF752}" srcOrd="1" destOrd="0" presId="urn:microsoft.com/office/officeart/2005/8/layout/orgChart1"/>
    <dgm:cxn modelId="{E7DFBDEB-5AA6-494B-8932-4322EEF1F971}" srcId="{4CC48C7F-5A67-C542-BC61-52BF8E5AEF28}" destId="{FE80BDE8-EADB-3147-B1FF-1A253906A00E}" srcOrd="1" destOrd="0" parTransId="{60F00160-0EAD-284C-A95E-56EA1D3188C9}" sibTransId="{77FC1BE3-E0C6-ED4A-9435-F42428F47168}"/>
    <dgm:cxn modelId="{66CAB001-4C31-2645-A74E-183723BCB76E}" type="presOf" srcId="{59C68525-4683-2640-9190-C57DFEC8B1DC}" destId="{19A5555F-3CA6-C743-BDA7-83D2533BC15C}" srcOrd="0" destOrd="0" presId="urn:microsoft.com/office/officeart/2005/8/layout/orgChart1"/>
    <dgm:cxn modelId="{B568CE70-2170-EF46-B20C-509D2A908FAA}" srcId="{1DFEA094-93C8-F642-94E6-53D7C413E40F}" destId="{0852F394-D316-7D49-AC78-EE2E1EA00B0D}" srcOrd="0" destOrd="0" parTransId="{2E3BD397-585E-2949-AFEA-D2A1C6D78279}" sibTransId="{83E94B66-3CD4-8F49-80C0-E8C93C452B41}"/>
    <dgm:cxn modelId="{A2FC51BC-9A6A-DB41-9704-FCB2BE544B13}" type="presOf" srcId="{2104386D-44A4-C04E-A30F-566036E26F43}" destId="{1951063B-3864-F841-A8E2-3C173E09CF7D}" srcOrd="1" destOrd="0" presId="urn:microsoft.com/office/officeart/2005/8/layout/orgChart1"/>
    <dgm:cxn modelId="{0C36161F-70BB-4B40-9A70-05AB10907A5F}" type="presOf" srcId="{39818CBA-56EA-8C41-8036-2DB433E855E2}" destId="{A85F2415-4E18-0E42-92E7-EF688B2DF5CE}" srcOrd="0" destOrd="0" presId="urn:microsoft.com/office/officeart/2005/8/layout/orgChart1"/>
    <dgm:cxn modelId="{343231F8-8B6D-1641-B4F7-66EBCD293265}" type="presOf" srcId="{8D4421AA-50FC-3B4B-8513-313CD076F168}" destId="{7FBAB25B-095B-FA4E-B239-0E55C9B38E7E}" srcOrd="1" destOrd="0" presId="urn:microsoft.com/office/officeart/2005/8/layout/orgChart1"/>
    <dgm:cxn modelId="{50A9C122-1E03-F241-BA0F-F79CC9E75D50}" type="presOf" srcId="{9A4F40F6-1549-3347-B89F-4B8B9D7CB67C}" destId="{A0BBACB2-922F-7245-BAFF-ADDC02569AAC}" srcOrd="1" destOrd="0" presId="urn:microsoft.com/office/officeart/2005/8/layout/orgChart1"/>
    <dgm:cxn modelId="{A187A759-4867-3B47-BBBC-3AE974051383}" type="presOf" srcId="{56404359-BE59-C44E-99D9-47681F5FBC1D}" destId="{00845B18-F6EB-DE40-88F3-91C5CEDD42C2}" srcOrd="0" destOrd="0" presId="urn:microsoft.com/office/officeart/2005/8/layout/orgChart1"/>
    <dgm:cxn modelId="{5C5D3DCB-6C41-4B4E-A28D-E8618A6BAFF1}" type="presOf" srcId="{3CC9A4B2-DBC5-EA40-B086-1E6AFEEBB8AA}" destId="{8E8555A8-BDC4-5945-A9A8-2653AC38BF71}" srcOrd="0" destOrd="0" presId="urn:microsoft.com/office/officeart/2005/8/layout/orgChart1"/>
    <dgm:cxn modelId="{A882C832-BFCB-1449-9A45-AA06EB2D623E}" type="presOf" srcId="{1D9F98D7-0529-F04D-B72A-B92B78AC6BCA}" destId="{1257B2F5-6AFE-EC4F-9CAB-63C26D64E33C}" srcOrd="0" destOrd="0" presId="urn:microsoft.com/office/officeart/2005/8/layout/orgChart1"/>
    <dgm:cxn modelId="{E66BF9A6-EF6D-6248-B761-EC1F6A476968}" type="presOf" srcId="{60F00160-0EAD-284C-A95E-56EA1D3188C9}" destId="{F9FB3E7C-3EF4-D240-A2EE-A0993D4EC708}" srcOrd="0" destOrd="0" presId="urn:microsoft.com/office/officeart/2005/8/layout/orgChart1"/>
    <dgm:cxn modelId="{DA07060F-BBB6-9B48-AE4D-3A6481AAB891}" type="presOf" srcId="{3B5861B9-96A8-B947-A65A-B3B982687425}" destId="{6C351CB6-D45A-4B46-B006-B295BE885027}" srcOrd="0" destOrd="0" presId="urn:microsoft.com/office/officeart/2005/8/layout/orgChart1"/>
    <dgm:cxn modelId="{2163EA08-EC9F-7645-A058-9B786FB59A61}" srcId="{1DFC7FC0-351A-1D48-B256-BB9B41C34FC2}" destId="{43C5B659-BF4A-6C47-AE6F-C46997967F56}" srcOrd="4" destOrd="0" parTransId="{FC1BAB13-0973-0F4D-8917-7E7CDAC88DC7}" sibTransId="{23AF5A8B-6F51-AB41-A513-08102DBC538C}"/>
    <dgm:cxn modelId="{F4C796EB-8001-1945-81E1-B2ACBB78A77E}" type="presOf" srcId="{1DFC7FC0-351A-1D48-B256-BB9B41C34FC2}" destId="{457D6A5C-159E-494F-A682-E340DE7771F5}" srcOrd="0" destOrd="0" presId="urn:microsoft.com/office/officeart/2005/8/layout/orgChart1"/>
    <dgm:cxn modelId="{8E41BAC7-0605-7D42-87BF-12FACEA05747}" type="presOf" srcId="{83392A85-0AD3-D14A-A147-005C72F62603}" destId="{E545A8C8-CE04-5743-8F65-B0526EB257F0}" srcOrd="0" destOrd="0" presId="urn:microsoft.com/office/officeart/2005/8/layout/orgChart1"/>
    <dgm:cxn modelId="{4432A146-89AF-E540-9390-291EFD582D92}" srcId="{B353D179-A248-D347-B03D-793CC95BBCD9}" destId="{1DFC7FC0-351A-1D48-B256-BB9B41C34FC2}" srcOrd="0" destOrd="0" parTransId="{EE48B97A-111D-3942-A36F-5FD59BC4BEE6}" sibTransId="{6680F5E2-A630-6040-85BC-620D21852F61}"/>
    <dgm:cxn modelId="{D9CEB679-3BB4-224C-B900-94CCCACA955B}" type="presOf" srcId="{8D4421AA-50FC-3B4B-8513-313CD076F168}" destId="{4D6E99AF-B1EE-1144-9770-E84B20C40220}" srcOrd="0" destOrd="0" presId="urn:microsoft.com/office/officeart/2005/8/layout/orgChart1"/>
    <dgm:cxn modelId="{F01E2F26-F2A8-0F44-BC41-D89B7DAD9D82}" srcId="{1DFC7FC0-351A-1D48-B256-BB9B41C34FC2}" destId="{9A4F40F6-1549-3347-B89F-4B8B9D7CB67C}" srcOrd="2" destOrd="0" parTransId="{3CC9A4B2-DBC5-EA40-B086-1E6AFEEBB8AA}" sibTransId="{FDC696BD-F073-644E-8301-3DE0E7144A4C}"/>
    <dgm:cxn modelId="{9410D456-6CE5-B145-8827-8F20E62A0704}" type="presOf" srcId="{39818CBA-56EA-8C41-8036-2DB433E855E2}" destId="{2B6326DD-98BA-6C4D-839C-D4BA7CE5634E}" srcOrd="1" destOrd="0" presId="urn:microsoft.com/office/officeart/2005/8/layout/orgChart1"/>
    <dgm:cxn modelId="{AC662F53-3242-AE44-B8B6-432925297197}" type="presOf" srcId="{4CC48C7F-5A67-C542-BC61-52BF8E5AEF28}" destId="{4F5713FF-4520-D840-84B8-7297E24B48AD}" srcOrd="0" destOrd="0" presId="urn:microsoft.com/office/officeart/2005/8/layout/orgChart1"/>
    <dgm:cxn modelId="{6F6B393B-4947-FF48-95E1-5C9F5EC7597F}" type="presOf" srcId="{A618CB00-F3B6-FC4A-9534-2C32AB7FFD39}" destId="{E0EB529E-4B80-2D46-94FD-9C0BF2C4724B}" srcOrd="0" destOrd="0" presId="urn:microsoft.com/office/officeart/2005/8/layout/orgChart1"/>
    <dgm:cxn modelId="{7BC47FA2-04BD-904E-8B23-803B71C3075E}" type="presOf" srcId="{7B1A64E8-ECAF-F049-9BB5-BD8FA84E58C0}" destId="{CC3ABEEF-603E-5C44-92F0-470221C751C5}" srcOrd="0" destOrd="0" presId="urn:microsoft.com/office/officeart/2005/8/layout/orgChart1"/>
    <dgm:cxn modelId="{30BDF641-5B7A-6945-A6C5-777BE8E5BC65}" type="presOf" srcId="{E095AD7F-2DC3-5F44-BE77-7651FC471696}" destId="{F30B7F35-0132-664D-A972-0406CF8853E1}" srcOrd="0" destOrd="0" presId="urn:microsoft.com/office/officeart/2005/8/layout/orgChart1"/>
    <dgm:cxn modelId="{38AB2766-2443-C146-B545-BFF8A9597007}" type="presOf" srcId="{414C2EAA-EA90-EC47-9069-8ABE98245FD0}" destId="{32729170-BF5D-514E-AFD0-B6C31D6DB5B7}" srcOrd="0" destOrd="0" presId="urn:microsoft.com/office/officeart/2005/8/layout/orgChart1"/>
    <dgm:cxn modelId="{CF643FFB-7C7F-CC41-B9EF-F7C30D9491C8}" srcId="{39818CBA-56EA-8C41-8036-2DB433E855E2}" destId="{A618CB00-F3B6-FC4A-9534-2C32AB7FFD39}" srcOrd="0" destOrd="0" parTransId="{83392A85-0AD3-D14A-A147-005C72F62603}" sibTransId="{5ACA110B-E1F5-3549-8566-55D6331B857F}"/>
    <dgm:cxn modelId="{3CAFFD0E-AB73-514A-B1C2-BC757A704683}" type="presOf" srcId="{EBF69D32-F505-E144-AD1B-8D3F3F77D677}" destId="{28D64F15-E7E5-5A4D-B08A-A657FDECECC4}" srcOrd="0" destOrd="0" presId="urn:microsoft.com/office/officeart/2005/8/layout/orgChart1"/>
    <dgm:cxn modelId="{45B98838-E9EB-9343-85E6-7DB6DB425C9E}" type="presOf" srcId="{EC536CC5-0DEE-8847-A5B2-67E6CB841920}" destId="{D7930338-E578-9848-881B-38939D9A148A}" srcOrd="0" destOrd="0" presId="urn:microsoft.com/office/officeart/2005/8/layout/orgChart1"/>
    <dgm:cxn modelId="{A768B72F-2FB0-6846-A2BA-BAADA053DAAB}" type="presOf" srcId="{ED879D07-220F-414F-913B-8BDBD60F5D60}" destId="{FFBCE108-B7DA-6D43-A02D-BE19D3AF5E85}" srcOrd="0" destOrd="0" presId="urn:microsoft.com/office/officeart/2005/8/layout/orgChart1"/>
    <dgm:cxn modelId="{DA09CA16-4A89-BB4E-BA54-90447036453A}" srcId="{39818CBA-56EA-8C41-8036-2DB433E855E2}" destId="{CD984177-406D-044F-99DE-D10D0441CA93}" srcOrd="1" destOrd="0" parTransId="{8735CA9C-B554-E24E-8693-E511D66869F1}" sibTransId="{CBDE1CC9-2AC5-7C49-B3F4-CB7EDD2FAE53}"/>
    <dgm:cxn modelId="{102AA898-840E-2249-8960-9503E30521EE}" srcId="{4CC48C7F-5A67-C542-BC61-52BF8E5AEF28}" destId="{3A08D3B8-017C-904E-9326-0A817A303B28}" srcOrd="2" destOrd="0" parTransId="{00E98553-3F5C-4E43-A598-5E1FA90C1576}" sibTransId="{300D9381-AD58-6143-A85A-C8D76177438C}"/>
    <dgm:cxn modelId="{D37821A6-FF35-034A-ADE3-039816812B12}" type="presOf" srcId="{3A08D3B8-017C-904E-9326-0A817A303B28}" destId="{65ECE0DF-F0E0-EC46-9DE4-91EC575D2657}" srcOrd="0" destOrd="0" presId="urn:microsoft.com/office/officeart/2005/8/layout/orgChart1"/>
    <dgm:cxn modelId="{7966F4C8-C5EB-AF41-B410-0F09009EDC40}" type="presOf" srcId="{D9E87F55-966C-A44D-B9AB-2FFD20C47C0F}" destId="{F743B3F6-09AD-074B-8574-83D77694BD27}" srcOrd="1" destOrd="0" presId="urn:microsoft.com/office/officeart/2005/8/layout/orgChart1"/>
    <dgm:cxn modelId="{E13A1564-8961-914F-9338-02C3CB77FD48}" srcId="{1DFC7FC0-351A-1D48-B256-BB9B41C34FC2}" destId="{63BA54E7-7A7B-3247-8C4C-6D29AD2C406A}" srcOrd="6" destOrd="0" parTransId="{E26EA954-25B9-7447-9417-CD4E2679D0DB}" sibTransId="{CD829E02-33FD-1F41-8459-3C9FC287864A}"/>
    <dgm:cxn modelId="{909026E4-8F77-DD48-ADB5-A78DDE8E32DD}" srcId="{1DFEA094-93C8-F642-94E6-53D7C413E40F}" destId="{0E8DC855-6F19-EA40-9299-92D2CF879A9F}" srcOrd="2" destOrd="0" parTransId="{3B2CC308-B86D-AD47-A4FA-FFC763B6438A}" sibTransId="{7BEC3471-44FB-CE47-95B1-3C706792E2C5}"/>
    <dgm:cxn modelId="{7688A096-2026-3840-B1FB-F3B38E94AB81}" type="presOf" srcId="{43C5B659-BF4A-6C47-AE6F-C46997967F56}" destId="{025BE153-3A5E-7641-AD9B-708688EC6890}" srcOrd="0" destOrd="0" presId="urn:microsoft.com/office/officeart/2005/8/layout/orgChart1"/>
    <dgm:cxn modelId="{3F666398-AF11-DC46-9B69-CB36FBD6AE42}" type="presOf" srcId="{D4BEFC26-BD7C-D64B-B2DC-B1255F5ACFD8}" destId="{177D8C8D-7D6D-CA43-AEB3-9B87F7BBC8EF}" srcOrd="1" destOrd="0" presId="urn:microsoft.com/office/officeart/2005/8/layout/orgChart1"/>
    <dgm:cxn modelId="{5932F80C-D086-DE40-85E5-DF4213200435}" srcId="{1DFC7FC0-351A-1D48-B256-BB9B41C34FC2}" destId="{9083ECE6-AD70-6E45-ADE5-1FF78557BFDF}" srcOrd="3" destOrd="0" parTransId="{EC536CC5-0DEE-8847-A5B2-67E6CB841920}" sibTransId="{9E9912D2-4276-E14D-845F-0B34D2C6952F}"/>
    <dgm:cxn modelId="{C1E50358-200E-D249-AEC8-D571A2A3DDB3}" type="presOf" srcId="{E9C82651-579B-7C4F-B272-0071F930205D}" destId="{76E3DE4F-7109-524B-980A-91E7066F5B20}" srcOrd="0" destOrd="0" presId="urn:microsoft.com/office/officeart/2005/8/layout/orgChart1"/>
    <dgm:cxn modelId="{71AD2202-E51A-4443-84C8-D5136927D861}" type="presOf" srcId="{B793EBCB-FA22-2C4E-91BA-2EAA303AE2AD}" destId="{8A110E16-F8C1-B74B-A0DA-DD574CCCE7EE}" srcOrd="1" destOrd="0" presId="urn:microsoft.com/office/officeart/2005/8/layout/orgChart1"/>
    <dgm:cxn modelId="{55392983-5270-0544-BFF6-9F2DCE57B518}" type="presOf" srcId="{A618CB00-F3B6-FC4A-9534-2C32AB7FFD39}" destId="{D76150B5-8D8B-1D48-B007-6AEF26E76462}" srcOrd="1" destOrd="0" presId="urn:microsoft.com/office/officeart/2005/8/layout/orgChart1"/>
    <dgm:cxn modelId="{AD3D937A-468E-B643-BC02-3CE8FFA828B2}" type="presOf" srcId="{0852F394-D316-7D49-AC78-EE2E1EA00B0D}" destId="{9EE1F018-5D0C-5F4A-92D9-8EF1C1C4592D}" srcOrd="0" destOrd="0" presId="urn:microsoft.com/office/officeart/2005/8/layout/orgChart1"/>
    <dgm:cxn modelId="{7318C979-264B-BF43-B90C-7885FE608B40}" type="presOf" srcId="{0F102AC1-3F30-1642-A39D-AB341493CC58}" destId="{C6A6E449-EB1F-B649-B2A3-5935637E25E2}" srcOrd="0" destOrd="0" presId="urn:microsoft.com/office/officeart/2005/8/layout/orgChart1"/>
    <dgm:cxn modelId="{C8539DD0-8FCF-E34E-82E3-AF961014E7AC}" srcId="{1D9F98D7-0529-F04D-B72A-B92B78AC6BCA}" destId="{9451A3A9-8271-9A40-A9B4-EEBAEDFF472C}" srcOrd="1" destOrd="0" parTransId="{EEEACE91-0194-9141-B1D8-D84C43E928A4}" sibTransId="{414DB62F-E437-BC44-B959-6777C8280FD6}"/>
    <dgm:cxn modelId="{E5E9DE1B-1021-5341-940D-F506BE16F03C}" srcId="{1DFC7FC0-351A-1D48-B256-BB9B41C34FC2}" destId="{2104386D-44A4-C04E-A30F-566036E26F43}" srcOrd="5" destOrd="0" parTransId="{E095AD7F-2DC3-5F44-BE77-7651FC471696}" sibTransId="{117CDE62-F783-2B45-85E0-17BA6AE449CC}"/>
    <dgm:cxn modelId="{B4C9BAAD-6F99-B549-B05D-87201689B667}" type="presOf" srcId="{0A82277F-436A-BF41-97E8-20750EFB2ADE}" destId="{A4F15E0A-8A68-1441-9DD8-E6890714DB73}" srcOrd="0" destOrd="0" presId="urn:microsoft.com/office/officeart/2005/8/layout/orgChart1"/>
    <dgm:cxn modelId="{D11E0A48-380D-C144-B19E-E3ED5752D62D}" srcId="{63BA54E7-7A7B-3247-8C4C-6D29AD2C406A}" destId="{0DE0F33C-21BE-8146-83C3-10BFB40AF516}" srcOrd="0" destOrd="0" parTransId="{436A9940-F9F7-4447-9E23-CF5A37EF5309}" sibTransId="{6E59F44C-9AAC-3543-943D-942E0B0CC0A8}"/>
    <dgm:cxn modelId="{8037F0C5-B99B-9648-8F30-D78A3614F0BD}" type="presOf" srcId="{E26EA954-25B9-7447-9417-CD4E2679D0DB}" destId="{E5A173D4-4F45-D743-AE6F-605E7E65C106}" srcOrd="0" destOrd="0" presId="urn:microsoft.com/office/officeart/2005/8/layout/orgChart1"/>
    <dgm:cxn modelId="{26AFD6D4-ECCC-D54B-83DE-59E6B3427F26}" type="presOf" srcId="{0852F394-D316-7D49-AC78-EE2E1EA00B0D}" destId="{67DDDBCF-6E0F-3549-ACDF-A4F0118A7E00}" srcOrd="1" destOrd="0" presId="urn:microsoft.com/office/officeart/2005/8/layout/orgChart1"/>
    <dgm:cxn modelId="{BB72DD8E-F505-AC43-B4C0-3AECCEFDA833}" type="presOf" srcId="{152C9F8E-2379-6F40-8DA1-642F0DE4615E}" destId="{E6355991-BB6F-1149-976D-DB4D8E073F94}" srcOrd="1" destOrd="0" presId="urn:microsoft.com/office/officeart/2005/8/layout/orgChart1"/>
    <dgm:cxn modelId="{30FF6C59-F854-8545-B450-9D67F3AE8802}" type="presOf" srcId="{0DE0F33C-21BE-8146-83C3-10BFB40AF516}" destId="{5CD9D10A-59B1-F54F-B3A8-2E59D62537FA}" srcOrd="1" destOrd="0" presId="urn:microsoft.com/office/officeart/2005/8/layout/orgChart1"/>
    <dgm:cxn modelId="{CC1B7A67-39B3-CF44-B887-09249EA621BB}" type="presOf" srcId="{ED879D07-220F-414F-913B-8BDBD60F5D60}" destId="{03508C9F-EDDA-FA42-82CC-F46597CD9467}" srcOrd="1" destOrd="0" presId="urn:microsoft.com/office/officeart/2005/8/layout/orgChart1"/>
    <dgm:cxn modelId="{3B694B36-B9B7-1D4A-A496-C5436E8E8C03}" srcId="{1DFC7FC0-351A-1D48-B256-BB9B41C34FC2}" destId="{58EF76DD-7A32-B84B-AC24-C1BD95C16919}" srcOrd="0" destOrd="0" parTransId="{3B5861B9-96A8-B947-A65A-B3B982687425}" sibTransId="{D69C6DD6-1E90-8444-9CE5-F6A3E8C45570}"/>
    <dgm:cxn modelId="{2628B80C-F032-FB4F-AB1B-80B6F55E8653}" type="presOf" srcId="{D753236C-4F13-024E-9AFC-6CE7A67FDA66}" destId="{791A4C6B-60F8-AA44-89A4-EB83DCC0B4BE}" srcOrd="0" destOrd="0" presId="urn:microsoft.com/office/officeart/2005/8/layout/orgChart1"/>
    <dgm:cxn modelId="{F5037F49-DAD0-2F47-9769-CA1B01B3149D}" type="presOf" srcId="{8735CA9C-B554-E24E-8693-E511D66869F1}" destId="{39652A43-BE0E-2547-85EA-9C055FC5E3E2}" srcOrd="0" destOrd="0" presId="urn:microsoft.com/office/officeart/2005/8/layout/orgChart1"/>
    <dgm:cxn modelId="{696B4C0C-26FA-2346-B6A8-269331663C6F}" type="presOf" srcId="{1DFC7FC0-351A-1D48-B256-BB9B41C34FC2}" destId="{22DF5F02-5A3C-584F-B3B6-5D3B2995195D}" srcOrd="1" destOrd="0" presId="urn:microsoft.com/office/officeart/2005/8/layout/orgChart1"/>
    <dgm:cxn modelId="{46074B58-2FBC-5B49-97D9-6B1B5BC1E0C4}" type="presOf" srcId="{FE80BDE8-EADB-3147-B1FF-1A253906A00E}" destId="{86B90AF9-0EDE-B84F-85D4-038724A75CC2}" srcOrd="0" destOrd="0" presId="urn:microsoft.com/office/officeart/2005/8/layout/orgChart1"/>
    <dgm:cxn modelId="{22AC8F29-F143-C14C-A657-38BAAA0CF9E3}" type="presOf" srcId="{CD984177-406D-044F-99DE-D10D0441CA93}" destId="{3ADF18BD-7B71-624B-A187-7DAB88BEBC52}" srcOrd="1" destOrd="0" presId="urn:microsoft.com/office/officeart/2005/8/layout/orgChart1"/>
    <dgm:cxn modelId="{076AC546-3FBE-8049-BC69-451E84C96476}" type="presOf" srcId="{0E8DC855-6F19-EA40-9299-92D2CF879A9F}" destId="{178620BD-F4F5-084C-AD1D-944AD41B4C3B}" srcOrd="1" destOrd="0" presId="urn:microsoft.com/office/officeart/2005/8/layout/orgChart1"/>
    <dgm:cxn modelId="{F6AA5A26-C950-434F-842A-02213EC37F93}" type="presOf" srcId="{F7D24483-5806-0D46-92FC-C0C542C58F79}" destId="{BDEF30F2-EB51-6741-9235-DD573ABD2761}" srcOrd="0" destOrd="0" presId="urn:microsoft.com/office/officeart/2005/8/layout/orgChart1"/>
    <dgm:cxn modelId="{33ED4AE5-FCF2-7540-AAE3-9EEE19FA72A7}" srcId="{1DFEA094-93C8-F642-94E6-53D7C413E40F}" destId="{152C9F8E-2379-6F40-8DA1-642F0DE4615E}" srcOrd="1" destOrd="0" parTransId="{E8E5BC7D-CC1B-F546-8B75-A18A40D3F532}" sibTransId="{E64B2F68-15E3-9A48-8FF5-A3F9AA82EC5D}"/>
    <dgm:cxn modelId="{544DF640-8D82-4946-A645-88F7955EAFCC}" type="presParOf" srcId="{16E0D4A0-8797-7F47-A8C5-CEC829EFD2A9}" destId="{E87AFFED-2BD8-F948-AE46-4295C37D6C3D}" srcOrd="0" destOrd="0" presId="urn:microsoft.com/office/officeart/2005/8/layout/orgChart1"/>
    <dgm:cxn modelId="{A06B464B-1442-FE44-899E-8ACA2940A700}" type="presParOf" srcId="{E87AFFED-2BD8-F948-AE46-4295C37D6C3D}" destId="{9F194A37-1943-4A40-A7CB-139FE85224CA}" srcOrd="0" destOrd="0" presId="urn:microsoft.com/office/officeart/2005/8/layout/orgChart1"/>
    <dgm:cxn modelId="{46C4DFA0-F528-4E41-B84F-109FA19E8F6F}" type="presParOf" srcId="{9F194A37-1943-4A40-A7CB-139FE85224CA}" destId="{457D6A5C-159E-494F-A682-E340DE7771F5}" srcOrd="0" destOrd="0" presId="urn:microsoft.com/office/officeart/2005/8/layout/orgChart1"/>
    <dgm:cxn modelId="{19679950-1923-604A-9D3B-F4B6635D74D1}" type="presParOf" srcId="{9F194A37-1943-4A40-A7CB-139FE85224CA}" destId="{22DF5F02-5A3C-584F-B3B6-5D3B2995195D}" srcOrd="1" destOrd="0" presId="urn:microsoft.com/office/officeart/2005/8/layout/orgChart1"/>
    <dgm:cxn modelId="{FDE43CBC-B7C4-C443-9202-EB9E7FC94059}" type="presParOf" srcId="{E87AFFED-2BD8-F948-AE46-4295C37D6C3D}" destId="{52B28ACD-A79B-1D43-80D1-41F199197430}" srcOrd="1" destOrd="0" presId="urn:microsoft.com/office/officeart/2005/8/layout/orgChart1"/>
    <dgm:cxn modelId="{CD4E6AF2-1D47-4F45-9AD5-2834B166887C}" type="presParOf" srcId="{52B28ACD-A79B-1D43-80D1-41F199197430}" destId="{28D64F15-E7E5-5A4D-B08A-A657FDECECC4}" srcOrd="0" destOrd="0" presId="urn:microsoft.com/office/officeart/2005/8/layout/orgChart1"/>
    <dgm:cxn modelId="{D863CDDC-E7C8-E346-8238-F847888082C2}" type="presParOf" srcId="{52B28ACD-A79B-1D43-80D1-41F199197430}" destId="{6562D269-2A67-D24A-8307-DE5DE20D9362}" srcOrd="1" destOrd="0" presId="urn:microsoft.com/office/officeart/2005/8/layout/orgChart1"/>
    <dgm:cxn modelId="{B8CA176D-3AA0-444B-A7BA-0C98A69C9BBB}" type="presParOf" srcId="{6562D269-2A67-D24A-8307-DE5DE20D9362}" destId="{A93166AE-5BAB-1A42-A2EC-ED99C2BB50DA}" srcOrd="0" destOrd="0" presId="urn:microsoft.com/office/officeart/2005/8/layout/orgChart1"/>
    <dgm:cxn modelId="{507BB793-C76D-734C-99CC-8A618693FB98}" type="presParOf" srcId="{A93166AE-5BAB-1A42-A2EC-ED99C2BB50DA}" destId="{1257B2F5-6AFE-EC4F-9CAB-63C26D64E33C}" srcOrd="0" destOrd="0" presId="urn:microsoft.com/office/officeart/2005/8/layout/orgChart1"/>
    <dgm:cxn modelId="{45C9DE7F-B3F5-284E-81DA-2FD399780707}" type="presParOf" srcId="{A93166AE-5BAB-1A42-A2EC-ED99C2BB50DA}" destId="{89728C78-45A8-854B-8A56-8F122783BD22}" srcOrd="1" destOrd="0" presId="urn:microsoft.com/office/officeart/2005/8/layout/orgChart1"/>
    <dgm:cxn modelId="{93095EE6-6B34-3744-9FEC-15E905947FEF}" type="presParOf" srcId="{6562D269-2A67-D24A-8307-DE5DE20D9362}" destId="{9C8784C2-60BF-8C4D-80EF-8F665ED4749E}" srcOrd="1" destOrd="0" presId="urn:microsoft.com/office/officeart/2005/8/layout/orgChart1"/>
    <dgm:cxn modelId="{6801D096-A415-CF4B-8FA9-55EE18C12A2D}" type="presParOf" srcId="{9C8784C2-60BF-8C4D-80EF-8F665ED4749E}" destId="{CC3ABEEF-603E-5C44-92F0-470221C751C5}" srcOrd="0" destOrd="0" presId="urn:microsoft.com/office/officeart/2005/8/layout/orgChart1"/>
    <dgm:cxn modelId="{2F768445-FDE0-CD46-B302-8A089BC6A221}" type="presParOf" srcId="{9C8784C2-60BF-8C4D-80EF-8F665ED4749E}" destId="{04569EEC-2F32-3342-8CA6-77C899093D26}" srcOrd="1" destOrd="0" presId="urn:microsoft.com/office/officeart/2005/8/layout/orgChart1"/>
    <dgm:cxn modelId="{A4B19DEC-90E2-2A4F-9455-E67902FC9E74}" type="presParOf" srcId="{04569EEC-2F32-3342-8CA6-77C899093D26}" destId="{5EE21B50-584F-0541-918E-FF26CFC376CC}" srcOrd="0" destOrd="0" presId="urn:microsoft.com/office/officeart/2005/8/layout/orgChart1"/>
    <dgm:cxn modelId="{C39368BA-15CD-B54E-8FC8-A4F9075D9888}" type="presParOf" srcId="{5EE21B50-584F-0541-918E-FF26CFC376CC}" destId="{40AC57E3-934B-7749-9396-6A6C3BCA2EE7}" srcOrd="0" destOrd="0" presId="urn:microsoft.com/office/officeart/2005/8/layout/orgChart1"/>
    <dgm:cxn modelId="{78BE7B26-F714-1941-8882-EED875B6209E}" type="presParOf" srcId="{5EE21B50-584F-0541-918E-FF26CFC376CC}" destId="{43A7E485-4E0C-7747-9929-A82380D992CA}" srcOrd="1" destOrd="0" presId="urn:microsoft.com/office/officeart/2005/8/layout/orgChart1"/>
    <dgm:cxn modelId="{B7AF533A-10F1-064D-AD5A-35C848D10928}" type="presParOf" srcId="{04569EEC-2F32-3342-8CA6-77C899093D26}" destId="{3486AF17-5820-FE47-A759-F036CD7FCA82}" srcOrd="1" destOrd="0" presId="urn:microsoft.com/office/officeart/2005/8/layout/orgChart1"/>
    <dgm:cxn modelId="{FCB0339F-BB76-E14F-ADF8-AA9FFB16D5EA}" type="presParOf" srcId="{3486AF17-5820-FE47-A759-F036CD7FCA82}" destId="{BEC94239-DEA0-654D-86B9-6E8539F5A08A}" srcOrd="0" destOrd="0" presId="urn:microsoft.com/office/officeart/2005/8/layout/orgChart1"/>
    <dgm:cxn modelId="{D574C065-2B1F-224C-B2C0-38AC2481A23C}" type="presParOf" srcId="{3486AF17-5820-FE47-A759-F036CD7FCA82}" destId="{4E47954E-E8B1-844B-8546-B801791F21BF}" srcOrd="1" destOrd="0" presId="urn:microsoft.com/office/officeart/2005/8/layout/orgChart1"/>
    <dgm:cxn modelId="{C8537E11-97E7-1B42-A107-834818FBED19}" type="presParOf" srcId="{4E47954E-E8B1-844B-8546-B801791F21BF}" destId="{D3E8ED89-5449-5745-9CA6-05F168D04068}" srcOrd="0" destOrd="0" presId="urn:microsoft.com/office/officeart/2005/8/layout/orgChart1"/>
    <dgm:cxn modelId="{0F5F39EE-F327-E54D-8CC6-F4A7A21F0ABD}" type="presParOf" srcId="{D3E8ED89-5449-5745-9CA6-05F168D04068}" destId="{9EE1F018-5D0C-5F4A-92D9-8EF1C1C4592D}" srcOrd="0" destOrd="0" presId="urn:microsoft.com/office/officeart/2005/8/layout/orgChart1"/>
    <dgm:cxn modelId="{E6057527-9428-B543-A984-89EDED423078}" type="presParOf" srcId="{D3E8ED89-5449-5745-9CA6-05F168D04068}" destId="{67DDDBCF-6E0F-3549-ACDF-A4F0118A7E00}" srcOrd="1" destOrd="0" presId="urn:microsoft.com/office/officeart/2005/8/layout/orgChart1"/>
    <dgm:cxn modelId="{29B3ED30-E3AE-2546-86E1-0EA7326C3E52}" type="presParOf" srcId="{4E47954E-E8B1-844B-8546-B801791F21BF}" destId="{59DD2EF6-A48E-F34F-BD69-0835874BAB50}" srcOrd="1" destOrd="0" presId="urn:microsoft.com/office/officeart/2005/8/layout/orgChart1"/>
    <dgm:cxn modelId="{5B7CA3D5-8E3F-CF47-90D7-A11FEF24FC88}" type="presParOf" srcId="{4E47954E-E8B1-844B-8546-B801791F21BF}" destId="{27DFE188-B887-1146-8DD5-03D6C0BFC6E0}" srcOrd="2" destOrd="0" presId="urn:microsoft.com/office/officeart/2005/8/layout/orgChart1"/>
    <dgm:cxn modelId="{5FC1CD0F-8196-9A4F-AB1F-ECD115D7E45B}" type="presParOf" srcId="{3486AF17-5820-FE47-A759-F036CD7FCA82}" destId="{0847DF29-E3C1-B34F-8857-62301CDDC0DA}" srcOrd="2" destOrd="0" presId="urn:microsoft.com/office/officeart/2005/8/layout/orgChart1"/>
    <dgm:cxn modelId="{A93BBF5E-272B-0C44-A734-21DB302F9C54}" type="presParOf" srcId="{3486AF17-5820-FE47-A759-F036CD7FCA82}" destId="{71AFB14F-ABC4-304E-ADB7-85CE8AA20DCE}" srcOrd="3" destOrd="0" presId="urn:microsoft.com/office/officeart/2005/8/layout/orgChart1"/>
    <dgm:cxn modelId="{E30852A4-0DAC-684F-843C-54AA6477617B}" type="presParOf" srcId="{71AFB14F-ABC4-304E-ADB7-85CE8AA20DCE}" destId="{CE6A3C9C-DFDF-3648-AEE0-2631CC618427}" srcOrd="0" destOrd="0" presId="urn:microsoft.com/office/officeart/2005/8/layout/orgChart1"/>
    <dgm:cxn modelId="{6C7BDFC1-E2AB-B84F-A9FF-059E3A86A2FB}" type="presParOf" srcId="{CE6A3C9C-DFDF-3648-AEE0-2631CC618427}" destId="{499FFD99-CDF8-C64B-A48A-2595D540A279}" srcOrd="0" destOrd="0" presId="urn:microsoft.com/office/officeart/2005/8/layout/orgChart1"/>
    <dgm:cxn modelId="{351126C0-F1A8-1643-8F17-54F3D464F6E4}" type="presParOf" srcId="{CE6A3C9C-DFDF-3648-AEE0-2631CC618427}" destId="{E6355991-BB6F-1149-976D-DB4D8E073F94}" srcOrd="1" destOrd="0" presId="urn:microsoft.com/office/officeart/2005/8/layout/orgChart1"/>
    <dgm:cxn modelId="{206067D2-32E7-9643-A996-9898676FB3C7}" type="presParOf" srcId="{71AFB14F-ABC4-304E-ADB7-85CE8AA20DCE}" destId="{949878C1-461F-C44C-A6CC-C94AD03911A2}" srcOrd="1" destOrd="0" presId="urn:microsoft.com/office/officeart/2005/8/layout/orgChart1"/>
    <dgm:cxn modelId="{85A4FC13-2C1F-FE48-B7AD-AB7A67693AE2}" type="presParOf" srcId="{71AFB14F-ABC4-304E-ADB7-85CE8AA20DCE}" destId="{F2E94F9B-4E78-E54A-B90D-4F7C89A7ED3F}" srcOrd="2" destOrd="0" presId="urn:microsoft.com/office/officeart/2005/8/layout/orgChart1"/>
    <dgm:cxn modelId="{450FD83B-7AED-DF4A-84FF-8CC65B6D82FD}" type="presParOf" srcId="{3486AF17-5820-FE47-A759-F036CD7FCA82}" destId="{85BCFFA4-20D5-E048-8EF0-AED9C3B27614}" srcOrd="4" destOrd="0" presId="urn:microsoft.com/office/officeart/2005/8/layout/orgChart1"/>
    <dgm:cxn modelId="{A66C463B-E646-9545-8D44-ABD75F287AD3}" type="presParOf" srcId="{3486AF17-5820-FE47-A759-F036CD7FCA82}" destId="{B2E793B5-2158-B041-AB14-783F7964FA10}" srcOrd="5" destOrd="0" presId="urn:microsoft.com/office/officeart/2005/8/layout/orgChart1"/>
    <dgm:cxn modelId="{35183DA5-F424-BA44-87D8-0EBCDF236747}" type="presParOf" srcId="{B2E793B5-2158-B041-AB14-783F7964FA10}" destId="{4AA6B3C8-4A90-6341-9395-AC04A7752470}" srcOrd="0" destOrd="0" presId="urn:microsoft.com/office/officeart/2005/8/layout/orgChart1"/>
    <dgm:cxn modelId="{54B3F75B-D490-3D45-B181-DBBF3802D563}" type="presParOf" srcId="{4AA6B3C8-4A90-6341-9395-AC04A7752470}" destId="{034834E1-8679-B74B-A5F5-28399FC2ADAA}" srcOrd="0" destOrd="0" presId="urn:microsoft.com/office/officeart/2005/8/layout/orgChart1"/>
    <dgm:cxn modelId="{99FA34F4-3ACA-7447-A918-343644173876}" type="presParOf" srcId="{4AA6B3C8-4A90-6341-9395-AC04A7752470}" destId="{178620BD-F4F5-084C-AD1D-944AD41B4C3B}" srcOrd="1" destOrd="0" presId="urn:microsoft.com/office/officeart/2005/8/layout/orgChart1"/>
    <dgm:cxn modelId="{80DD5B55-84F4-854D-B712-EEE2EFA1CDE9}" type="presParOf" srcId="{B2E793B5-2158-B041-AB14-783F7964FA10}" destId="{6459F3CE-EEAB-9841-83D5-8D0C2CB0DA6B}" srcOrd="1" destOrd="0" presId="urn:microsoft.com/office/officeart/2005/8/layout/orgChart1"/>
    <dgm:cxn modelId="{F797FA6A-86C7-3343-8077-77618AFDB9AA}" type="presParOf" srcId="{B2E793B5-2158-B041-AB14-783F7964FA10}" destId="{725ACBD7-C1C0-C340-9B2D-9C41A90C4A97}" srcOrd="2" destOrd="0" presId="urn:microsoft.com/office/officeart/2005/8/layout/orgChart1"/>
    <dgm:cxn modelId="{758BEB61-BEB5-A141-8B05-FAA9BABB5449}" type="presParOf" srcId="{04569EEC-2F32-3342-8CA6-77C899093D26}" destId="{48DC7215-230C-1344-953A-5B76E3CEB22A}" srcOrd="2" destOrd="0" presId="urn:microsoft.com/office/officeart/2005/8/layout/orgChart1"/>
    <dgm:cxn modelId="{E9935DE8-FE9F-AB49-9128-1519EE42AA0D}" type="presParOf" srcId="{9C8784C2-60BF-8C4D-80EF-8F665ED4749E}" destId="{71883103-CA0D-1B40-AB93-F23B19189EF9}" srcOrd="2" destOrd="0" presId="urn:microsoft.com/office/officeart/2005/8/layout/orgChart1"/>
    <dgm:cxn modelId="{48453194-3C47-B84F-BC85-D2D1C03B6DBF}" type="presParOf" srcId="{9C8784C2-60BF-8C4D-80EF-8F665ED4749E}" destId="{8A274E21-5B0D-B043-877D-87F3D5D5A949}" srcOrd="3" destOrd="0" presId="urn:microsoft.com/office/officeart/2005/8/layout/orgChart1"/>
    <dgm:cxn modelId="{72B389DE-2BCD-AD45-9B32-B9D06422C013}" type="presParOf" srcId="{8A274E21-5B0D-B043-877D-87F3D5D5A949}" destId="{B8418461-4169-D04B-8E5D-3F0FDEC48F09}" srcOrd="0" destOrd="0" presId="urn:microsoft.com/office/officeart/2005/8/layout/orgChart1"/>
    <dgm:cxn modelId="{8A1AF6D9-5FF0-C24A-8460-8AC73A1B51F8}" type="presParOf" srcId="{B8418461-4169-D04B-8E5D-3F0FDEC48F09}" destId="{06807B4D-5778-4B4D-A5E2-7439C7CB2E8A}" srcOrd="0" destOrd="0" presId="urn:microsoft.com/office/officeart/2005/8/layout/orgChart1"/>
    <dgm:cxn modelId="{B973F49D-77BC-B74C-B4FF-A314E3BBA386}" type="presParOf" srcId="{B8418461-4169-D04B-8E5D-3F0FDEC48F09}" destId="{C67F77ED-9EDB-1A48-A2A1-2BFCA08C4ADF}" srcOrd="1" destOrd="0" presId="urn:microsoft.com/office/officeart/2005/8/layout/orgChart1"/>
    <dgm:cxn modelId="{FCF1D463-3768-724C-83C7-1A96FB991D6F}" type="presParOf" srcId="{8A274E21-5B0D-B043-877D-87F3D5D5A949}" destId="{0ED28FDE-CEC1-6F40-9275-5CAA72A6CB4F}" srcOrd="1" destOrd="0" presId="urn:microsoft.com/office/officeart/2005/8/layout/orgChart1"/>
    <dgm:cxn modelId="{59F8A0A6-F18A-0B4D-BAE8-3D6E916CE745}" type="presParOf" srcId="{8A274E21-5B0D-B043-877D-87F3D5D5A949}" destId="{5FAC9E12-7D70-8A49-9A60-3F4AAF2518A5}" srcOrd="2" destOrd="0" presId="urn:microsoft.com/office/officeart/2005/8/layout/orgChart1"/>
    <dgm:cxn modelId="{EC26D05C-9D6C-324E-9AFB-1E92281455F6}" type="presParOf" srcId="{9C8784C2-60BF-8C4D-80EF-8F665ED4749E}" destId="{791A4C6B-60F8-AA44-89A4-EB83DCC0B4BE}" srcOrd="4" destOrd="0" presId="urn:microsoft.com/office/officeart/2005/8/layout/orgChart1"/>
    <dgm:cxn modelId="{4550164B-CEAF-0646-806C-BC8FC19BA424}" type="presParOf" srcId="{9C8784C2-60BF-8C4D-80EF-8F665ED4749E}" destId="{64E86D5F-BD97-F149-9CEE-923AF188ABBC}" srcOrd="5" destOrd="0" presId="urn:microsoft.com/office/officeart/2005/8/layout/orgChart1"/>
    <dgm:cxn modelId="{F6BCF9D2-2D18-9B42-8119-45ED9796C593}" type="presParOf" srcId="{64E86D5F-BD97-F149-9CEE-923AF188ABBC}" destId="{075FA6D6-EAA2-6E4C-B99A-3F59D0F635E2}" srcOrd="0" destOrd="0" presId="urn:microsoft.com/office/officeart/2005/8/layout/orgChart1"/>
    <dgm:cxn modelId="{44B93563-6627-354D-A2ED-99B1A75F801C}" type="presParOf" srcId="{075FA6D6-EAA2-6E4C-B99A-3F59D0F635E2}" destId="{4F5713FF-4520-D840-84B8-7297E24B48AD}" srcOrd="0" destOrd="0" presId="urn:microsoft.com/office/officeart/2005/8/layout/orgChart1"/>
    <dgm:cxn modelId="{A348F2C7-CCAF-0C4D-9E8F-4AD16D63AA93}" type="presParOf" srcId="{075FA6D6-EAA2-6E4C-B99A-3F59D0F635E2}" destId="{EA365D0D-7779-7145-8E5C-3C61B2E6752D}" srcOrd="1" destOrd="0" presId="urn:microsoft.com/office/officeart/2005/8/layout/orgChart1"/>
    <dgm:cxn modelId="{6BFDA56C-1920-5448-A529-AB72A31AEF19}" type="presParOf" srcId="{64E86D5F-BD97-F149-9CEE-923AF188ABBC}" destId="{421FB61B-E6C0-E342-A524-B4B7EE50F772}" srcOrd="1" destOrd="0" presId="urn:microsoft.com/office/officeart/2005/8/layout/orgChart1"/>
    <dgm:cxn modelId="{7DD90F8E-F832-2B48-A14C-1C73E7EA3004}" type="presParOf" srcId="{421FB61B-E6C0-E342-A524-B4B7EE50F772}" destId="{32729170-BF5D-514E-AFD0-B6C31D6DB5B7}" srcOrd="0" destOrd="0" presId="urn:microsoft.com/office/officeart/2005/8/layout/orgChart1"/>
    <dgm:cxn modelId="{22A6B994-0CB5-BA4A-B687-1688678FA345}" type="presParOf" srcId="{421FB61B-E6C0-E342-A524-B4B7EE50F772}" destId="{E50B53B5-B012-1C42-BABE-8102E0C01AD0}" srcOrd="1" destOrd="0" presId="urn:microsoft.com/office/officeart/2005/8/layout/orgChart1"/>
    <dgm:cxn modelId="{D3212E57-A410-C947-8146-938512074CFC}" type="presParOf" srcId="{E50B53B5-B012-1C42-BABE-8102E0C01AD0}" destId="{1BEF723B-C552-4D4C-9A89-964A4CF9A83B}" srcOrd="0" destOrd="0" presId="urn:microsoft.com/office/officeart/2005/8/layout/orgChart1"/>
    <dgm:cxn modelId="{A6E8CFCC-B022-9F4E-8B71-93F31C2B83AE}" type="presParOf" srcId="{1BEF723B-C552-4D4C-9A89-964A4CF9A83B}" destId="{4D6E99AF-B1EE-1144-9770-E84B20C40220}" srcOrd="0" destOrd="0" presId="urn:microsoft.com/office/officeart/2005/8/layout/orgChart1"/>
    <dgm:cxn modelId="{AF06C526-BF6D-9B41-8F95-AB87007E3AE1}" type="presParOf" srcId="{1BEF723B-C552-4D4C-9A89-964A4CF9A83B}" destId="{7FBAB25B-095B-FA4E-B239-0E55C9B38E7E}" srcOrd="1" destOrd="0" presId="urn:microsoft.com/office/officeart/2005/8/layout/orgChart1"/>
    <dgm:cxn modelId="{D96872BC-833D-EC41-AADB-2DE497411899}" type="presParOf" srcId="{E50B53B5-B012-1C42-BABE-8102E0C01AD0}" destId="{E0DD2564-25AB-8E43-9C70-4ED2D49F515A}" srcOrd="1" destOrd="0" presId="urn:microsoft.com/office/officeart/2005/8/layout/orgChart1"/>
    <dgm:cxn modelId="{5E7A8F8E-4CDC-084A-BA93-D6B2F7E4C220}" type="presParOf" srcId="{E50B53B5-B012-1C42-BABE-8102E0C01AD0}" destId="{016420C5-A6C6-0B45-A700-33A8AE76A4E2}" srcOrd="2" destOrd="0" presId="urn:microsoft.com/office/officeart/2005/8/layout/orgChart1"/>
    <dgm:cxn modelId="{2B401DE2-30D3-5D49-81CA-0A526EB0E118}" type="presParOf" srcId="{421FB61B-E6C0-E342-A524-B4B7EE50F772}" destId="{F9FB3E7C-3EF4-D240-A2EE-A0993D4EC708}" srcOrd="2" destOrd="0" presId="urn:microsoft.com/office/officeart/2005/8/layout/orgChart1"/>
    <dgm:cxn modelId="{1FD4767D-145F-E74A-BCF1-462A2B701880}" type="presParOf" srcId="{421FB61B-E6C0-E342-A524-B4B7EE50F772}" destId="{8BCF6A22-D80B-7E47-873A-BA7B3652FB13}" srcOrd="3" destOrd="0" presId="urn:microsoft.com/office/officeart/2005/8/layout/orgChart1"/>
    <dgm:cxn modelId="{EBC6E8D2-A4C7-1A40-82D3-1F83DECF8260}" type="presParOf" srcId="{8BCF6A22-D80B-7E47-873A-BA7B3652FB13}" destId="{2203C796-E05B-6740-B77C-89BA42547DF1}" srcOrd="0" destOrd="0" presId="urn:microsoft.com/office/officeart/2005/8/layout/orgChart1"/>
    <dgm:cxn modelId="{C9B35713-A1CB-774B-BDE5-B724163FA868}" type="presParOf" srcId="{2203C796-E05B-6740-B77C-89BA42547DF1}" destId="{86B90AF9-0EDE-B84F-85D4-038724A75CC2}" srcOrd="0" destOrd="0" presId="urn:microsoft.com/office/officeart/2005/8/layout/orgChart1"/>
    <dgm:cxn modelId="{556C9AB0-1DD6-464E-BFC7-54FD008E2111}" type="presParOf" srcId="{2203C796-E05B-6740-B77C-89BA42547DF1}" destId="{B39930FB-F167-9749-8A03-C50D170D8379}" srcOrd="1" destOrd="0" presId="urn:microsoft.com/office/officeart/2005/8/layout/orgChart1"/>
    <dgm:cxn modelId="{65AA84C0-1871-B844-97EB-D6266A477758}" type="presParOf" srcId="{8BCF6A22-D80B-7E47-873A-BA7B3652FB13}" destId="{3150A031-5230-6A4F-93F4-D8C13DCC66C4}" srcOrd="1" destOrd="0" presId="urn:microsoft.com/office/officeart/2005/8/layout/orgChart1"/>
    <dgm:cxn modelId="{C3F829BF-EC6E-8A4F-8780-79C021866BD4}" type="presParOf" srcId="{8BCF6A22-D80B-7E47-873A-BA7B3652FB13}" destId="{A53F9A09-226C-2248-A9D1-E2B965E97FF5}" srcOrd="2" destOrd="0" presId="urn:microsoft.com/office/officeart/2005/8/layout/orgChart1"/>
    <dgm:cxn modelId="{0A14AA42-3073-C542-BEF3-19C1104AE99E}" type="presParOf" srcId="{421FB61B-E6C0-E342-A524-B4B7EE50F772}" destId="{E24CF5CA-9C34-C340-AB36-4629DA685C17}" srcOrd="4" destOrd="0" presId="urn:microsoft.com/office/officeart/2005/8/layout/orgChart1"/>
    <dgm:cxn modelId="{D548EDFE-8993-6146-9E7D-30C4584553A4}" type="presParOf" srcId="{421FB61B-E6C0-E342-A524-B4B7EE50F772}" destId="{1E225453-40AE-3446-BBF4-F847CBF96933}" srcOrd="5" destOrd="0" presId="urn:microsoft.com/office/officeart/2005/8/layout/orgChart1"/>
    <dgm:cxn modelId="{37978F2F-E373-D947-A679-6EE730F1EF03}" type="presParOf" srcId="{1E225453-40AE-3446-BBF4-F847CBF96933}" destId="{87EA12E5-529D-F64E-A9C9-4B8C25D5B256}" srcOrd="0" destOrd="0" presId="urn:microsoft.com/office/officeart/2005/8/layout/orgChart1"/>
    <dgm:cxn modelId="{58286A86-3C78-1448-8FFA-939175D53C6D}" type="presParOf" srcId="{87EA12E5-529D-F64E-A9C9-4B8C25D5B256}" destId="{65ECE0DF-F0E0-EC46-9DE4-91EC575D2657}" srcOrd="0" destOrd="0" presId="urn:microsoft.com/office/officeart/2005/8/layout/orgChart1"/>
    <dgm:cxn modelId="{0DC1DB83-0EB3-7949-B6EA-0995FE907064}" type="presParOf" srcId="{87EA12E5-529D-F64E-A9C9-4B8C25D5B256}" destId="{FDDE7A2A-4448-424F-945D-430A6783DF41}" srcOrd="1" destOrd="0" presId="urn:microsoft.com/office/officeart/2005/8/layout/orgChart1"/>
    <dgm:cxn modelId="{B2605666-5F9D-7845-9C35-20571D158481}" type="presParOf" srcId="{1E225453-40AE-3446-BBF4-F847CBF96933}" destId="{8BF9ED70-C86F-754B-9F05-E1FCB6784B6C}" srcOrd="1" destOrd="0" presId="urn:microsoft.com/office/officeart/2005/8/layout/orgChart1"/>
    <dgm:cxn modelId="{55C05437-0A15-CF44-8365-707D532AD138}" type="presParOf" srcId="{1E225453-40AE-3446-BBF4-F847CBF96933}" destId="{FE9B5826-6153-3244-B487-948AF3BC0217}" srcOrd="2" destOrd="0" presId="urn:microsoft.com/office/officeart/2005/8/layout/orgChart1"/>
    <dgm:cxn modelId="{1D8C779D-89E3-684A-BD35-594D271FCBE0}" type="presParOf" srcId="{64E86D5F-BD97-F149-9CEE-923AF188ABBC}" destId="{EC404C7A-7750-314E-A930-83F362699FA4}" srcOrd="2" destOrd="0" presId="urn:microsoft.com/office/officeart/2005/8/layout/orgChart1"/>
    <dgm:cxn modelId="{C0069921-FAA1-274A-8A88-4672C0DCD087}" type="presParOf" srcId="{6562D269-2A67-D24A-8307-DE5DE20D9362}" destId="{E3379A7B-6479-EC44-80D2-4163D6B5CED2}" srcOrd="2" destOrd="0" presId="urn:microsoft.com/office/officeart/2005/8/layout/orgChart1"/>
    <dgm:cxn modelId="{ADA3AAFB-6027-0A4A-BDB5-5FDFDC6F2666}" type="presParOf" srcId="{52B28ACD-A79B-1D43-80D1-41F199197430}" destId="{8E8555A8-BDC4-5945-A9A8-2653AC38BF71}" srcOrd="2" destOrd="0" presId="urn:microsoft.com/office/officeart/2005/8/layout/orgChart1"/>
    <dgm:cxn modelId="{73D76D1F-E580-304E-8B16-9037BE83765C}" type="presParOf" srcId="{52B28ACD-A79B-1D43-80D1-41F199197430}" destId="{38B9A26B-052F-9948-8311-A0B46B69AA7E}" srcOrd="3" destOrd="0" presId="urn:microsoft.com/office/officeart/2005/8/layout/orgChart1"/>
    <dgm:cxn modelId="{1F759481-C0D0-854A-AD7A-69E106165FBE}" type="presParOf" srcId="{38B9A26B-052F-9948-8311-A0B46B69AA7E}" destId="{D7C83751-36A2-944C-B9E5-356AE2015602}" srcOrd="0" destOrd="0" presId="urn:microsoft.com/office/officeart/2005/8/layout/orgChart1"/>
    <dgm:cxn modelId="{B239CDA5-6D9E-2D4A-B655-D68D139C093F}" type="presParOf" srcId="{D7C83751-36A2-944C-B9E5-356AE2015602}" destId="{91718A68-EEC4-DF48-81CF-A87AB80A7384}" srcOrd="0" destOrd="0" presId="urn:microsoft.com/office/officeart/2005/8/layout/orgChart1"/>
    <dgm:cxn modelId="{4E7429A1-8D63-384F-A617-8AE97B8E2142}" type="presParOf" srcId="{D7C83751-36A2-944C-B9E5-356AE2015602}" destId="{A0BBACB2-922F-7245-BAFF-ADDC02569AAC}" srcOrd="1" destOrd="0" presId="urn:microsoft.com/office/officeart/2005/8/layout/orgChart1"/>
    <dgm:cxn modelId="{4F6E7FEA-3F0A-C540-9186-EDC20AA331B6}" type="presParOf" srcId="{38B9A26B-052F-9948-8311-A0B46B69AA7E}" destId="{753E9A47-DB36-FA44-8D12-251F78336F97}" srcOrd="1" destOrd="0" presId="urn:microsoft.com/office/officeart/2005/8/layout/orgChart1"/>
    <dgm:cxn modelId="{132F603F-4F71-D142-835D-4B871CB7579B}" type="presParOf" srcId="{38B9A26B-052F-9948-8311-A0B46B69AA7E}" destId="{AC6E8204-B7B2-1A49-BFD3-924522958463}" srcOrd="2" destOrd="0" presId="urn:microsoft.com/office/officeart/2005/8/layout/orgChart1"/>
    <dgm:cxn modelId="{8B797700-BB5C-EF48-B045-0FA308499523}" type="presParOf" srcId="{52B28ACD-A79B-1D43-80D1-41F199197430}" destId="{D7930338-E578-9848-881B-38939D9A148A}" srcOrd="4" destOrd="0" presId="urn:microsoft.com/office/officeart/2005/8/layout/orgChart1"/>
    <dgm:cxn modelId="{444566DB-459E-A04D-AC64-992151587990}" type="presParOf" srcId="{52B28ACD-A79B-1D43-80D1-41F199197430}" destId="{76B10249-B29F-9946-B579-73A08600255C}" srcOrd="5" destOrd="0" presId="urn:microsoft.com/office/officeart/2005/8/layout/orgChart1"/>
    <dgm:cxn modelId="{138E97E3-DAEF-904F-A7F4-D7D0A685EC10}" type="presParOf" srcId="{76B10249-B29F-9946-B579-73A08600255C}" destId="{E6F4E161-9274-6C45-B3FF-6EC6D3F3F528}" srcOrd="0" destOrd="0" presId="urn:microsoft.com/office/officeart/2005/8/layout/orgChart1"/>
    <dgm:cxn modelId="{A83357B8-3268-0A4E-B244-A23C84519BDB}" type="presParOf" srcId="{E6F4E161-9274-6C45-B3FF-6EC6D3F3F528}" destId="{22D99103-434E-144B-AFD0-6282FE6594CF}" srcOrd="0" destOrd="0" presId="urn:microsoft.com/office/officeart/2005/8/layout/orgChart1"/>
    <dgm:cxn modelId="{04999233-0F2C-5D46-858C-CD7A26D614AE}" type="presParOf" srcId="{E6F4E161-9274-6C45-B3FF-6EC6D3F3F528}" destId="{97041900-FD24-FE48-A972-5E8309A40A26}" srcOrd="1" destOrd="0" presId="urn:microsoft.com/office/officeart/2005/8/layout/orgChart1"/>
    <dgm:cxn modelId="{B7F50278-1608-0B43-AC10-53321ACE06CE}" type="presParOf" srcId="{76B10249-B29F-9946-B579-73A08600255C}" destId="{D2D783B7-10FE-AF45-B5B2-4491CBD2DB45}" srcOrd="1" destOrd="0" presId="urn:microsoft.com/office/officeart/2005/8/layout/orgChart1"/>
    <dgm:cxn modelId="{472CB248-700A-9640-9E8E-7740A193155F}" type="presParOf" srcId="{76B10249-B29F-9946-B579-73A08600255C}" destId="{6604164D-62C5-F44D-94CE-5C1D19421256}" srcOrd="2" destOrd="0" presId="urn:microsoft.com/office/officeart/2005/8/layout/orgChart1"/>
    <dgm:cxn modelId="{A7DC3847-40B7-D84B-9710-A76043FB48CC}" type="presParOf" srcId="{52B28ACD-A79B-1D43-80D1-41F199197430}" destId="{AD95C107-C1EE-444C-9C2D-5AE960BEF170}" srcOrd="6" destOrd="0" presId="urn:microsoft.com/office/officeart/2005/8/layout/orgChart1"/>
    <dgm:cxn modelId="{9B3BB935-35BB-A04C-9B64-15127B7BF59E}" type="presParOf" srcId="{52B28ACD-A79B-1D43-80D1-41F199197430}" destId="{00C32E35-8FB9-194D-BD6F-4EF6BD076A7B}" srcOrd="7" destOrd="0" presId="urn:microsoft.com/office/officeart/2005/8/layout/orgChart1"/>
    <dgm:cxn modelId="{46012F08-2616-9D44-817D-A836FC231203}" type="presParOf" srcId="{00C32E35-8FB9-194D-BD6F-4EF6BD076A7B}" destId="{468A332C-090A-D847-9F74-C02AD48ACBDF}" srcOrd="0" destOrd="0" presId="urn:microsoft.com/office/officeart/2005/8/layout/orgChart1"/>
    <dgm:cxn modelId="{F3159493-FB62-124C-A747-CA0429E65B35}" type="presParOf" srcId="{468A332C-090A-D847-9F74-C02AD48ACBDF}" destId="{025BE153-3A5E-7641-AD9B-708688EC6890}" srcOrd="0" destOrd="0" presId="urn:microsoft.com/office/officeart/2005/8/layout/orgChart1"/>
    <dgm:cxn modelId="{11DD7FA7-45C3-DE46-A7C2-FD7F68C53764}" type="presParOf" srcId="{468A332C-090A-D847-9F74-C02AD48ACBDF}" destId="{C4B51A79-3995-F749-B0BE-4400008BF752}" srcOrd="1" destOrd="0" presId="urn:microsoft.com/office/officeart/2005/8/layout/orgChart1"/>
    <dgm:cxn modelId="{0A38E261-2774-5542-AC41-03A9AD0FDC31}" type="presParOf" srcId="{00C32E35-8FB9-194D-BD6F-4EF6BD076A7B}" destId="{CA8E5F98-C81A-CE4A-B53C-8D2B25A30B14}" srcOrd="1" destOrd="0" presId="urn:microsoft.com/office/officeart/2005/8/layout/orgChart1"/>
    <dgm:cxn modelId="{BD5F0DE2-6EB5-AC45-AFDA-F612A709D864}" type="presParOf" srcId="{CA8E5F98-C81A-CE4A-B53C-8D2B25A30B14}" destId="{7B5B90FF-C9F3-2548-A095-4DDB2B3D2568}" srcOrd="0" destOrd="0" presId="urn:microsoft.com/office/officeart/2005/8/layout/orgChart1"/>
    <dgm:cxn modelId="{AE85B05A-49C7-2A4B-A089-5E4F57BC06F1}" type="presParOf" srcId="{CA8E5F98-C81A-CE4A-B53C-8D2B25A30B14}" destId="{37654CAF-2333-1F4C-94BD-E842856CAFF4}" srcOrd="1" destOrd="0" presId="urn:microsoft.com/office/officeart/2005/8/layout/orgChart1"/>
    <dgm:cxn modelId="{21E18AB1-F735-7D43-A683-8849E746FB8C}" type="presParOf" srcId="{37654CAF-2333-1F4C-94BD-E842856CAFF4}" destId="{410C843E-F7D0-6D45-A5E7-3643CC0E1F23}" srcOrd="0" destOrd="0" presId="urn:microsoft.com/office/officeart/2005/8/layout/orgChart1"/>
    <dgm:cxn modelId="{BA916EE0-1F39-0D49-AD20-A05F3CC7D674}" type="presParOf" srcId="{410C843E-F7D0-6D45-A5E7-3643CC0E1F23}" destId="{8AFF1F19-6043-A246-831E-2F96CE8C90B1}" srcOrd="0" destOrd="0" presId="urn:microsoft.com/office/officeart/2005/8/layout/orgChart1"/>
    <dgm:cxn modelId="{34321BAA-BFB0-2E4A-B281-4AEF096B8C51}" type="presParOf" srcId="{410C843E-F7D0-6D45-A5E7-3643CC0E1F23}" destId="{177D8C8D-7D6D-CA43-AEB3-9B87F7BBC8EF}" srcOrd="1" destOrd="0" presId="urn:microsoft.com/office/officeart/2005/8/layout/orgChart1"/>
    <dgm:cxn modelId="{FA5D018E-C1D6-DD45-82A6-F4B66A9850A7}" type="presParOf" srcId="{37654CAF-2333-1F4C-94BD-E842856CAFF4}" destId="{112AD935-5CE6-094E-8FFE-67BE02EB9B4E}" srcOrd="1" destOrd="0" presId="urn:microsoft.com/office/officeart/2005/8/layout/orgChart1"/>
    <dgm:cxn modelId="{7CEE6585-DBF6-EE49-8B82-950AA695D249}" type="presParOf" srcId="{37654CAF-2333-1F4C-94BD-E842856CAFF4}" destId="{19591E26-E28A-104E-9A29-C3EAB574E2E4}" srcOrd="2" destOrd="0" presId="urn:microsoft.com/office/officeart/2005/8/layout/orgChart1"/>
    <dgm:cxn modelId="{C1B0C876-23F5-954D-AA13-01890C66EDD5}" type="presParOf" srcId="{CA8E5F98-C81A-CE4A-B53C-8D2B25A30B14}" destId="{40CAFA8D-EB6F-7E4E-A93A-21E79FD0C080}" srcOrd="2" destOrd="0" presId="urn:microsoft.com/office/officeart/2005/8/layout/orgChart1"/>
    <dgm:cxn modelId="{AF2C065C-E3D6-544B-A6B2-0C23DDE16FA0}" type="presParOf" srcId="{CA8E5F98-C81A-CE4A-B53C-8D2B25A30B14}" destId="{1D8D9528-7557-CE46-A645-87A061E77520}" srcOrd="3" destOrd="0" presId="urn:microsoft.com/office/officeart/2005/8/layout/orgChart1"/>
    <dgm:cxn modelId="{1068FBBE-ACC7-584E-9296-53A0AED7AF5F}" type="presParOf" srcId="{1D8D9528-7557-CE46-A645-87A061E77520}" destId="{16D5E7F7-BA66-ED49-82F0-6CE36DD72EE4}" srcOrd="0" destOrd="0" presId="urn:microsoft.com/office/officeart/2005/8/layout/orgChart1"/>
    <dgm:cxn modelId="{10B86579-895D-AB40-A815-1F7B573A91D9}" type="presParOf" srcId="{16D5E7F7-BA66-ED49-82F0-6CE36DD72EE4}" destId="{7604FF5E-C911-4441-B7C9-167A9B696B87}" srcOrd="0" destOrd="0" presId="urn:microsoft.com/office/officeart/2005/8/layout/orgChart1"/>
    <dgm:cxn modelId="{1E5C6163-3B35-A54F-B345-3ECF6AE2A8F0}" type="presParOf" srcId="{16D5E7F7-BA66-ED49-82F0-6CE36DD72EE4}" destId="{DF39C11E-7D19-0A4F-BFC4-B6D1A5408428}" srcOrd="1" destOrd="0" presId="urn:microsoft.com/office/officeart/2005/8/layout/orgChart1"/>
    <dgm:cxn modelId="{23D85240-6C28-F145-B15B-60FBC60A63C8}" type="presParOf" srcId="{1D8D9528-7557-CE46-A645-87A061E77520}" destId="{59248B78-EB49-7C43-A798-D8AC8D893068}" srcOrd="1" destOrd="0" presId="urn:microsoft.com/office/officeart/2005/8/layout/orgChart1"/>
    <dgm:cxn modelId="{55430B7F-0C6C-C043-AE41-789CDB5EA8B0}" type="presParOf" srcId="{1D8D9528-7557-CE46-A645-87A061E77520}" destId="{95A90FB3-EC0C-0A49-931B-820DF9D0130C}" srcOrd="2" destOrd="0" presId="urn:microsoft.com/office/officeart/2005/8/layout/orgChart1"/>
    <dgm:cxn modelId="{5239C766-621D-F34A-977C-CFCF7EDE9C85}" type="presParOf" srcId="{00C32E35-8FB9-194D-BD6F-4EF6BD076A7B}" destId="{CE8F8A74-B5DE-3F4C-AE65-45821DA7E36D}" srcOrd="2" destOrd="0" presId="urn:microsoft.com/office/officeart/2005/8/layout/orgChart1"/>
    <dgm:cxn modelId="{7FE98750-D486-154B-97D8-2A2BF12D3226}" type="presParOf" srcId="{52B28ACD-A79B-1D43-80D1-41F199197430}" destId="{F30B7F35-0132-664D-A972-0406CF8853E1}" srcOrd="8" destOrd="0" presId="urn:microsoft.com/office/officeart/2005/8/layout/orgChart1"/>
    <dgm:cxn modelId="{9D784960-C7EF-804B-B42C-D7B3D7F51453}" type="presParOf" srcId="{52B28ACD-A79B-1D43-80D1-41F199197430}" destId="{1DD36418-7730-984D-BA6B-6BFBB7F93073}" srcOrd="9" destOrd="0" presId="urn:microsoft.com/office/officeart/2005/8/layout/orgChart1"/>
    <dgm:cxn modelId="{2DCC1C65-29E1-5E41-869F-F452FC2FAB44}" type="presParOf" srcId="{1DD36418-7730-984D-BA6B-6BFBB7F93073}" destId="{636465A9-394F-634B-8942-54B8FC7EA1C8}" srcOrd="0" destOrd="0" presId="urn:microsoft.com/office/officeart/2005/8/layout/orgChart1"/>
    <dgm:cxn modelId="{4DBA244E-402C-854A-9DFB-87EFDB0274CF}" type="presParOf" srcId="{636465A9-394F-634B-8942-54B8FC7EA1C8}" destId="{F1136E42-41AA-3548-A956-43CE24EFAE77}" srcOrd="0" destOrd="0" presId="urn:microsoft.com/office/officeart/2005/8/layout/orgChart1"/>
    <dgm:cxn modelId="{B6B9166D-617C-5B44-BA54-EDCCF4DF814B}" type="presParOf" srcId="{636465A9-394F-634B-8942-54B8FC7EA1C8}" destId="{1951063B-3864-F841-A8E2-3C173E09CF7D}" srcOrd="1" destOrd="0" presId="urn:microsoft.com/office/officeart/2005/8/layout/orgChart1"/>
    <dgm:cxn modelId="{F011AE9C-A22F-6549-9955-1A3076A311A5}" type="presParOf" srcId="{1DD36418-7730-984D-BA6B-6BFBB7F93073}" destId="{3F426632-C0BC-0541-9D27-C83D8E061BEE}" srcOrd="1" destOrd="0" presId="urn:microsoft.com/office/officeart/2005/8/layout/orgChart1"/>
    <dgm:cxn modelId="{6055766A-3C8B-A641-BFD4-ED1372C27F3B}" type="presParOf" srcId="{3F426632-C0BC-0541-9D27-C83D8E061BEE}" destId="{76E3DE4F-7109-524B-980A-91E7066F5B20}" srcOrd="0" destOrd="0" presId="urn:microsoft.com/office/officeart/2005/8/layout/orgChart1"/>
    <dgm:cxn modelId="{E703778E-386F-E945-97EB-ECC43F1459C2}" type="presParOf" srcId="{3F426632-C0BC-0541-9D27-C83D8E061BEE}" destId="{38FC1A77-5F2E-384C-B579-5DDAFDA73525}" srcOrd="1" destOrd="0" presId="urn:microsoft.com/office/officeart/2005/8/layout/orgChart1"/>
    <dgm:cxn modelId="{0FCE6B37-8356-C543-81C4-D4FE87317977}" type="presParOf" srcId="{38FC1A77-5F2E-384C-B579-5DDAFDA73525}" destId="{8A9366DC-BBC6-6446-9B20-14DE41908A57}" srcOrd="0" destOrd="0" presId="urn:microsoft.com/office/officeart/2005/8/layout/orgChart1"/>
    <dgm:cxn modelId="{FDEC567E-9C77-DB47-927D-2D685CE9EB00}" type="presParOf" srcId="{8A9366DC-BBC6-6446-9B20-14DE41908A57}" destId="{BDEF30F2-EB51-6741-9235-DD573ABD2761}" srcOrd="0" destOrd="0" presId="urn:microsoft.com/office/officeart/2005/8/layout/orgChart1"/>
    <dgm:cxn modelId="{069872A1-A36E-7440-AD46-F50E9D45EFFE}" type="presParOf" srcId="{8A9366DC-BBC6-6446-9B20-14DE41908A57}" destId="{2B3A1058-D930-F943-9B09-99CEC57C88E0}" srcOrd="1" destOrd="0" presId="urn:microsoft.com/office/officeart/2005/8/layout/orgChart1"/>
    <dgm:cxn modelId="{374A2638-DC6C-6349-90DF-A35EE692164B}" type="presParOf" srcId="{38FC1A77-5F2E-384C-B579-5DDAFDA73525}" destId="{76E0C9E9-3CC3-AE4C-BCB2-11C33052E77D}" srcOrd="1" destOrd="0" presId="urn:microsoft.com/office/officeart/2005/8/layout/orgChart1"/>
    <dgm:cxn modelId="{7078574C-5317-8649-8A25-66163E52D4CE}" type="presParOf" srcId="{38FC1A77-5F2E-384C-B579-5DDAFDA73525}" destId="{E826771C-B335-B643-9E36-F8BF35D60A34}" srcOrd="2" destOrd="0" presId="urn:microsoft.com/office/officeart/2005/8/layout/orgChart1"/>
    <dgm:cxn modelId="{178BE771-2F3B-634A-8B9D-746A84E3826B}" type="presParOf" srcId="{3F426632-C0BC-0541-9D27-C83D8E061BEE}" destId="{C6A6E449-EB1F-B649-B2A3-5935637E25E2}" srcOrd="2" destOrd="0" presId="urn:microsoft.com/office/officeart/2005/8/layout/orgChart1"/>
    <dgm:cxn modelId="{B1197837-188F-254A-92E2-B314A0BCDCEC}" type="presParOf" srcId="{3F426632-C0BC-0541-9D27-C83D8E061BEE}" destId="{2236BA12-674B-2F4E-BEF9-4C6B85A22539}" srcOrd="3" destOrd="0" presId="urn:microsoft.com/office/officeart/2005/8/layout/orgChart1"/>
    <dgm:cxn modelId="{A7EE91E1-5564-4441-A124-55F84BDA1517}" type="presParOf" srcId="{2236BA12-674B-2F4E-BEF9-4C6B85A22539}" destId="{5FC83A61-3A2E-574D-8A8F-E1844F92B95B}" srcOrd="0" destOrd="0" presId="urn:microsoft.com/office/officeart/2005/8/layout/orgChart1"/>
    <dgm:cxn modelId="{E7598518-115F-AA4A-BE11-77733F24A782}" type="presParOf" srcId="{5FC83A61-3A2E-574D-8A8F-E1844F92B95B}" destId="{945A81CE-A662-5B4A-8820-6B7FD9D4DD75}" srcOrd="0" destOrd="0" presId="urn:microsoft.com/office/officeart/2005/8/layout/orgChart1"/>
    <dgm:cxn modelId="{BA5126A8-14A1-544F-B3E5-66A16D0AA8E3}" type="presParOf" srcId="{5FC83A61-3A2E-574D-8A8F-E1844F92B95B}" destId="{8A110E16-F8C1-B74B-A0DA-DD574CCCE7EE}" srcOrd="1" destOrd="0" presId="urn:microsoft.com/office/officeart/2005/8/layout/orgChart1"/>
    <dgm:cxn modelId="{EC7622B8-5A89-C748-8669-19310AA39576}" type="presParOf" srcId="{2236BA12-674B-2F4E-BEF9-4C6B85A22539}" destId="{F79583CE-ECBB-AF45-9224-5882A2ACE362}" srcOrd="1" destOrd="0" presId="urn:microsoft.com/office/officeart/2005/8/layout/orgChart1"/>
    <dgm:cxn modelId="{269D876A-DFDF-DA4D-9F70-53ECA1546C96}" type="presParOf" srcId="{2236BA12-674B-2F4E-BEF9-4C6B85A22539}" destId="{361A032F-6B2B-8745-8F39-525C8AE8A282}" srcOrd="2" destOrd="0" presId="urn:microsoft.com/office/officeart/2005/8/layout/orgChart1"/>
    <dgm:cxn modelId="{ADE0C25F-93C6-A44C-9877-C2E2F9E3579A}" type="presParOf" srcId="{3F426632-C0BC-0541-9D27-C83D8E061BEE}" destId="{19A5555F-3CA6-C743-BDA7-83D2533BC15C}" srcOrd="4" destOrd="0" presId="urn:microsoft.com/office/officeart/2005/8/layout/orgChart1"/>
    <dgm:cxn modelId="{0C091E48-2773-0D4E-A938-C612E22C7E21}" type="presParOf" srcId="{3F426632-C0BC-0541-9D27-C83D8E061BEE}" destId="{1FFD2BAA-6262-A045-A00A-54B52D0367BE}" srcOrd="5" destOrd="0" presId="urn:microsoft.com/office/officeart/2005/8/layout/orgChart1"/>
    <dgm:cxn modelId="{E473C722-E728-EC4D-A0C7-094073BEB805}" type="presParOf" srcId="{1FFD2BAA-6262-A045-A00A-54B52D0367BE}" destId="{0E748AFC-F2FF-9846-99F9-4B0FC1108DDF}" srcOrd="0" destOrd="0" presId="urn:microsoft.com/office/officeart/2005/8/layout/orgChart1"/>
    <dgm:cxn modelId="{C55C5F9A-1BA0-6D44-A9C6-03CDC38A8BB1}" type="presParOf" srcId="{0E748AFC-F2FF-9846-99F9-4B0FC1108DDF}" destId="{FFBCE108-B7DA-6D43-A02D-BE19D3AF5E85}" srcOrd="0" destOrd="0" presId="urn:microsoft.com/office/officeart/2005/8/layout/orgChart1"/>
    <dgm:cxn modelId="{36176BDF-067B-C942-A483-3898E78254A7}" type="presParOf" srcId="{0E748AFC-F2FF-9846-99F9-4B0FC1108DDF}" destId="{03508C9F-EDDA-FA42-82CC-F46597CD9467}" srcOrd="1" destOrd="0" presId="urn:microsoft.com/office/officeart/2005/8/layout/orgChart1"/>
    <dgm:cxn modelId="{B00897C6-AC69-3746-9B02-AE356ACEC3E7}" type="presParOf" srcId="{1FFD2BAA-6262-A045-A00A-54B52D0367BE}" destId="{DE16BFDC-B554-A94B-8064-B19C02EA1457}" srcOrd="1" destOrd="0" presId="urn:microsoft.com/office/officeart/2005/8/layout/orgChart1"/>
    <dgm:cxn modelId="{4D09BBFD-076A-A443-9B4F-3F7B00AB68FE}" type="presParOf" srcId="{1FFD2BAA-6262-A045-A00A-54B52D0367BE}" destId="{050067EB-0599-484D-B984-6B9106AD7DD8}" srcOrd="2" destOrd="0" presId="urn:microsoft.com/office/officeart/2005/8/layout/orgChart1"/>
    <dgm:cxn modelId="{32BEF781-5264-8749-A145-98E0E56B7EB8}" type="presParOf" srcId="{1DD36418-7730-984D-BA6B-6BFBB7F93073}" destId="{A3D597A6-4E74-764D-9834-4E345860ED02}" srcOrd="2" destOrd="0" presId="urn:microsoft.com/office/officeart/2005/8/layout/orgChart1"/>
    <dgm:cxn modelId="{EDE70D85-7A19-8F47-9503-4A8CCE0F7342}" type="presParOf" srcId="{52B28ACD-A79B-1D43-80D1-41F199197430}" destId="{E5A173D4-4F45-D743-AE6F-605E7E65C106}" srcOrd="10" destOrd="0" presId="urn:microsoft.com/office/officeart/2005/8/layout/orgChart1"/>
    <dgm:cxn modelId="{82C4931D-DBAD-1B4C-AF3B-3655051B3C7E}" type="presParOf" srcId="{52B28ACD-A79B-1D43-80D1-41F199197430}" destId="{9ACC902A-8486-4C47-B773-18A9350DAD6C}" srcOrd="11" destOrd="0" presId="urn:microsoft.com/office/officeart/2005/8/layout/orgChart1"/>
    <dgm:cxn modelId="{08C1B4B6-8EDE-5E47-B142-A724740B5C0D}" type="presParOf" srcId="{9ACC902A-8486-4C47-B773-18A9350DAD6C}" destId="{987FD821-EAA3-3349-8980-4933CB64E68C}" srcOrd="0" destOrd="0" presId="urn:microsoft.com/office/officeart/2005/8/layout/orgChart1"/>
    <dgm:cxn modelId="{579E5314-3FC1-BE4A-99D1-C7DDCF8E4A76}" type="presParOf" srcId="{987FD821-EAA3-3349-8980-4933CB64E68C}" destId="{31A7660B-6C08-E94D-96AF-0034AFD87DC3}" srcOrd="0" destOrd="0" presId="urn:microsoft.com/office/officeart/2005/8/layout/orgChart1"/>
    <dgm:cxn modelId="{E174D6B9-5FD0-6E4B-B962-94D61F9EA792}" type="presParOf" srcId="{987FD821-EAA3-3349-8980-4933CB64E68C}" destId="{85050E25-11F0-E348-8730-5FBEB29C8874}" srcOrd="1" destOrd="0" presId="urn:microsoft.com/office/officeart/2005/8/layout/orgChart1"/>
    <dgm:cxn modelId="{739F9E57-4B3C-9640-8935-85ABC8B47016}" type="presParOf" srcId="{9ACC902A-8486-4C47-B773-18A9350DAD6C}" destId="{E4AE944D-7DBD-8D42-8AB4-B7FFC70D0C33}" srcOrd="1" destOrd="0" presId="urn:microsoft.com/office/officeart/2005/8/layout/orgChart1"/>
    <dgm:cxn modelId="{B171EB38-CE42-4648-A6C2-648BCB3B0AA0}" type="presParOf" srcId="{E4AE944D-7DBD-8D42-8AB4-B7FFC70D0C33}" destId="{6D9FBB06-4492-A24D-B4BD-1B28CEF31C43}" srcOrd="0" destOrd="0" presId="urn:microsoft.com/office/officeart/2005/8/layout/orgChart1"/>
    <dgm:cxn modelId="{BC62095C-F4B7-C84A-ACCF-5DCFD7CB620C}" type="presParOf" srcId="{E4AE944D-7DBD-8D42-8AB4-B7FFC70D0C33}" destId="{D3335506-322B-A942-AC2B-692987544E2F}" srcOrd="1" destOrd="0" presId="urn:microsoft.com/office/officeart/2005/8/layout/orgChart1"/>
    <dgm:cxn modelId="{51E41788-F09D-BB43-AEB9-3D229D006CA6}" type="presParOf" srcId="{D3335506-322B-A942-AC2B-692987544E2F}" destId="{649752D1-C10A-0547-82AD-7AA938218803}" srcOrd="0" destOrd="0" presId="urn:microsoft.com/office/officeart/2005/8/layout/orgChart1"/>
    <dgm:cxn modelId="{A4DB060D-E0CD-7248-81B8-20B079CF7DB4}" type="presParOf" srcId="{649752D1-C10A-0547-82AD-7AA938218803}" destId="{92643E2C-E058-F947-B778-D80469B06B03}" srcOrd="0" destOrd="0" presId="urn:microsoft.com/office/officeart/2005/8/layout/orgChart1"/>
    <dgm:cxn modelId="{7917AF52-658C-4F48-816E-A6606C15C1BC}" type="presParOf" srcId="{649752D1-C10A-0547-82AD-7AA938218803}" destId="{5CD9D10A-59B1-F54F-B3A8-2E59D62537FA}" srcOrd="1" destOrd="0" presId="urn:microsoft.com/office/officeart/2005/8/layout/orgChart1"/>
    <dgm:cxn modelId="{8A4DD2B0-2842-6D42-930B-BF8B5B9FC544}" type="presParOf" srcId="{D3335506-322B-A942-AC2B-692987544E2F}" destId="{737FFAFC-4130-984D-A0C1-94DCD4399E1B}" srcOrd="1" destOrd="0" presId="urn:microsoft.com/office/officeart/2005/8/layout/orgChart1"/>
    <dgm:cxn modelId="{7379E6D0-7053-4741-B7AE-7797E89461A3}" type="presParOf" srcId="{D3335506-322B-A942-AC2B-692987544E2F}" destId="{8CA8BA69-B0DF-2C44-988F-AE40B69FFAE9}" srcOrd="2" destOrd="0" presId="urn:microsoft.com/office/officeart/2005/8/layout/orgChart1"/>
    <dgm:cxn modelId="{450AA856-4427-D147-92C0-1459DA9363D9}" type="presParOf" srcId="{E4AE944D-7DBD-8D42-8AB4-B7FFC70D0C33}" destId="{E9B7227A-B188-E242-970B-3E58A5D6DAB8}" srcOrd="2" destOrd="0" presId="urn:microsoft.com/office/officeart/2005/8/layout/orgChart1"/>
    <dgm:cxn modelId="{7DEA666C-EA35-BE4A-9C7A-CB539873610D}" type="presParOf" srcId="{E4AE944D-7DBD-8D42-8AB4-B7FFC70D0C33}" destId="{19A0CE07-20D9-8045-93B1-06014CB36292}" srcOrd="3" destOrd="0" presId="urn:microsoft.com/office/officeart/2005/8/layout/orgChart1"/>
    <dgm:cxn modelId="{660C3EA5-2E3F-3C4F-803D-24FDE87D7F94}" type="presParOf" srcId="{19A0CE07-20D9-8045-93B1-06014CB36292}" destId="{403DD5C2-7554-9A44-83C1-42BB498EDBFE}" srcOrd="0" destOrd="0" presId="urn:microsoft.com/office/officeart/2005/8/layout/orgChart1"/>
    <dgm:cxn modelId="{3694099D-89F7-EF4F-81D3-42BA2B8039B0}" type="presParOf" srcId="{403DD5C2-7554-9A44-83C1-42BB498EDBFE}" destId="{00845B18-F6EB-DE40-88F3-91C5CEDD42C2}" srcOrd="0" destOrd="0" presId="urn:microsoft.com/office/officeart/2005/8/layout/orgChart1"/>
    <dgm:cxn modelId="{C5DD8EEA-971F-C84F-B5CF-6A15B6766F57}" type="presParOf" srcId="{403DD5C2-7554-9A44-83C1-42BB498EDBFE}" destId="{19C92194-ECC2-814F-8FDF-08BA5F27DA31}" srcOrd="1" destOrd="0" presId="urn:microsoft.com/office/officeart/2005/8/layout/orgChart1"/>
    <dgm:cxn modelId="{DF294DCC-1918-F146-93B7-1D9810CE8530}" type="presParOf" srcId="{19A0CE07-20D9-8045-93B1-06014CB36292}" destId="{2C9E2C1F-7EDB-E24C-9C52-86EC42EB8A54}" srcOrd="1" destOrd="0" presId="urn:microsoft.com/office/officeart/2005/8/layout/orgChart1"/>
    <dgm:cxn modelId="{046BDFB2-2859-0242-B507-9A31A2792F6F}" type="presParOf" srcId="{19A0CE07-20D9-8045-93B1-06014CB36292}" destId="{700B953D-E234-544C-B19C-FFBBC3310058}" srcOrd="2" destOrd="0" presId="urn:microsoft.com/office/officeart/2005/8/layout/orgChart1"/>
    <dgm:cxn modelId="{C4B5787B-1602-2347-AA43-9B5B444CF1D8}" type="presParOf" srcId="{E4AE944D-7DBD-8D42-8AB4-B7FFC70D0C33}" destId="{539FDF50-9B2D-AC4A-9A6E-25B9E6C1DDEF}" srcOrd="4" destOrd="0" presId="urn:microsoft.com/office/officeart/2005/8/layout/orgChart1"/>
    <dgm:cxn modelId="{47D0D678-C2B2-BD4C-BA52-D1C924614960}" type="presParOf" srcId="{E4AE944D-7DBD-8D42-8AB4-B7FFC70D0C33}" destId="{5AFD6734-6434-EE44-965F-20CE1A9AFEA9}" srcOrd="5" destOrd="0" presId="urn:microsoft.com/office/officeart/2005/8/layout/orgChart1"/>
    <dgm:cxn modelId="{F4DBC4C7-B878-6743-946E-1A28418D45B8}" type="presParOf" srcId="{5AFD6734-6434-EE44-965F-20CE1A9AFEA9}" destId="{30A087AD-8E32-2948-ACC4-0BD00CEDE96A}" srcOrd="0" destOrd="0" presId="urn:microsoft.com/office/officeart/2005/8/layout/orgChart1"/>
    <dgm:cxn modelId="{A5427EE3-E4AB-504F-9928-DC97BE059A48}" type="presParOf" srcId="{30A087AD-8E32-2948-ACC4-0BD00CEDE96A}" destId="{C43C2BE7-EA07-5C48-9D23-2FCBBF9DAE3B}" srcOrd="0" destOrd="0" presId="urn:microsoft.com/office/officeart/2005/8/layout/orgChart1"/>
    <dgm:cxn modelId="{A1D8990B-4A0A-8948-B7D5-5B146D0BDD7F}" type="presParOf" srcId="{30A087AD-8E32-2948-ACC4-0BD00CEDE96A}" destId="{F743B3F6-09AD-074B-8574-83D77694BD27}" srcOrd="1" destOrd="0" presId="urn:microsoft.com/office/officeart/2005/8/layout/orgChart1"/>
    <dgm:cxn modelId="{A5232078-8947-6B44-B173-D8ED52460637}" type="presParOf" srcId="{5AFD6734-6434-EE44-965F-20CE1A9AFEA9}" destId="{F7148231-5F24-0842-A45A-7596CD525820}" srcOrd="1" destOrd="0" presId="urn:microsoft.com/office/officeart/2005/8/layout/orgChart1"/>
    <dgm:cxn modelId="{5D0988FA-D33D-D94C-A268-4B51E0941E95}" type="presParOf" srcId="{5AFD6734-6434-EE44-965F-20CE1A9AFEA9}" destId="{25E6248A-AB27-9146-AA26-82D495EBA3F0}" srcOrd="2" destOrd="0" presId="urn:microsoft.com/office/officeart/2005/8/layout/orgChart1"/>
    <dgm:cxn modelId="{625466F2-E552-8A46-9C8F-01FBC2A57672}" type="presParOf" srcId="{E4AE944D-7DBD-8D42-8AB4-B7FFC70D0C33}" destId="{72FDE71F-F49C-2845-A509-F03E29E2ED19}" srcOrd="6" destOrd="0" presId="urn:microsoft.com/office/officeart/2005/8/layout/orgChart1"/>
    <dgm:cxn modelId="{F545AB8E-2774-164C-8199-164CD2E31C35}" type="presParOf" srcId="{E4AE944D-7DBD-8D42-8AB4-B7FFC70D0C33}" destId="{0BF032B1-136D-2D4B-BC52-ADFCBE6596F1}" srcOrd="7" destOrd="0" presId="urn:microsoft.com/office/officeart/2005/8/layout/orgChart1"/>
    <dgm:cxn modelId="{56607E81-A6BC-D34C-BE20-EC714DA0A59B}" type="presParOf" srcId="{0BF032B1-136D-2D4B-BC52-ADFCBE6596F1}" destId="{948E2115-0968-AD4B-9242-DFB81733513B}" srcOrd="0" destOrd="0" presId="urn:microsoft.com/office/officeart/2005/8/layout/orgChart1"/>
    <dgm:cxn modelId="{E8AF6244-AA1D-FE49-B9C9-F34F80C47E8A}" type="presParOf" srcId="{948E2115-0968-AD4B-9242-DFB81733513B}" destId="{A4F15E0A-8A68-1441-9DD8-E6890714DB73}" srcOrd="0" destOrd="0" presId="urn:microsoft.com/office/officeart/2005/8/layout/orgChart1"/>
    <dgm:cxn modelId="{B4575E8B-D3A1-8741-9F6C-80BA8ADE9A50}" type="presParOf" srcId="{948E2115-0968-AD4B-9242-DFB81733513B}" destId="{9CDBC25B-4A58-9C47-A336-46EA9BB27578}" srcOrd="1" destOrd="0" presId="urn:microsoft.com/office/officeart/2005/8/layout/orgChart1"/>
    <dgm:cxn modelId="{E5A3DF62-78F5-9E49-9086-AEE2FCB35B7C}" type="presParOf" srcId="{0BF032B1-136D-2D4B-BC52-ADFCBE6596F1}" destId="{911E7527-2F08-6544-A3EB-C2163195B13E}" srcOrd="1" destOrd="0" presId="urn:microsoft.com/office/officeart/2005/8/layout/orgChart1"/>
    <dgm:cxn modelId="{44007556-9360-EE4D-9EE7-8EC1E45FCAA4}" type="presParOf" srcId="{0BF032B1-136D-2D4B-BC52-ADFCBE6596F1}" destId="{2BF4E257-8B7C-5542-83F0-68EF8D546835}" srcOrd="2" destOrd="0" presId="urn:microsoft.com/office/officeart/2005/8/layout/orgChart1"/>
    <dgm:cxn modelId="{A8D17D7A-5CB4-AD44-AC78-6FCAA98670A7}" type="presParOf" srcId="{9ACC902A-8486-4C47-B773-18A9350DAD6C}" destId="{D32C5BA9-B8FD-1348-B2DA-CB950BC87926}" srcOrd="2" destOrd="0" presId="urn:microsoft.com/office/officeart/2005/8/layout/orgChart1"/>
    <dgm:cxn modelId="{98E5B541-2051-6042-B057-223A2555FE1F}" type="presParOf" srcId="{52B28ACD-A79B-1D43-80D1-41F199197430}" destId="{BAAE5AC1-66D1-FC45-B0AC-4558F598E6B7}" srcOrd="12" destOrd="0" presId="urn:microsoft.com/office/officeart/2005/8/layout/orgChart1"/>
    <dgm:cxn modelId="{A349C9E7-5DBD-B348-A438-E5E624B39F67}" type="presParOf" srcId="{52B28ACD-A79B-1D43-80D1-41F199197430}" destId="{DDF17D5F-F3B3-C74B-A50B-8527002DED8A}" srcOrd="13" destOrd="0" presId="urn:microsoft.com/office/officeart/2005/8/layout/orgChart1"/>
    <dgm:cxn modelId="{176F7AAF-16F1-0742-B2F9-B8DA98B086FA}" type="presParOf" srcId="{DDF17D5F-F3B3-C74B-A50B-8527002DED8A}" destId="{6017E87C-586C-3C46-8695-83A4BD57CEC3}" srcOrd="0" destOrd="0" presId="urn:microsoft.com/office/officeart/2005/8/layout/orgChart1"/>
    <dgm:cxn modelId="{94A35D88-923C-B24C-BDF5-CE71275EC417}" type="presParOf" srcId="{6017E87C-586C-3C46-8695-83A4BD57CEC3}" destId="{A85F2415-4E18-0E42-92E7-EF688B2DF5CE}" srcOrd="0" destOrd="0" presId="urn:microsoft.com/office/officeart/2005/8/layout/orgChart1"/>
    <dgm:cxn modelId="{6345AB7F-1600-F947-84BD-9C418B3CB2DE}" type="presParOf" srcId="{6017E87C-586C-3C46-8695-83A4BD57CEC3}" destId="{2B6326DD-98BA-6C4D-839C-D4BA7CE5634E}" srcOrd="1" destOrd="0" presId="urn:microsoft.com/office/officeart/2005/8/layout/orgChart1"/>
    <dgm:cxn modelId="{E1ABA493-C89C-234C-816F-85BA79092F0E}" type="presParOf" srcId="{DDF17D5F-F3B3-C74B-A50B-8527002DED8A}" destId="{7CAB1180-D3BF-C644-96B6-0CC40E88CDD1}" srcOrd="1" destOrd="0" presId="urn:microsoft.com/office/officeart/2005/8/layout/orgChart1"/>
    <dgm:cxn modelId="{AF832EE7-A0A5-8448-B008-274D0B9F473B}" type="presParOf" srcId="{7CAB1180-D3BF-C644-96B6-0CC40E88CDD1}" destId="{E545A8C8-CE04-5743-8F65-B0526EB257F0}" srcOrd="0" destOrd="0" presId="urn:microsoft.com/office/officeart/2005/8/layout/orgChart1"/>
    <dgm:cxn modelId="{0761F346-EDE4-DF4B-954C-255ED0A1C8AF}" type="presParOf" srcId="{7CAB1180-D3BF-C644-96B6-0CC40E88CDD1}" destId="{07D1BACA-2477-EE4E-BA37-CDE1D5E962A3}" srcOrd="1" destOrd="0" presId="urn:microsoft.com/office/officeart/2005/8/layout/orgChart1"/>
    <dgm:cxn modelId="{DDF35E8E-737B-AA46-B8BD-4B2B544BDCA7}" type="presParOf" srcId="{07D1BACA-2477-EE4E-BA37-CDE1D5E962A3}" destId="{83538D30-4A32-B745-A0D1-80FF1F4BF6C1}" srcOrd="0" destOrd="0" presId="urn:microsoft.com/office/officeart/2005/8/layout/orgChart1"/>
    <dgm:cxn modelId="{5195F81E-715B-5545-BE49-6231282C8AB6}" type="presParOf" srcId="{83538D30-4A32-B745-A0D1-80FF1F4BF6C1}" destId="{E0EB529E-4B80-2D46-94FD-9C0BF2C4724B}" srcOrd="0" destOrd="0" presId="urn:microsoft.com/office/officeart/2005/8/layout/orgChart1"/>
    <dgm:cxn modelId="{1E440371-CD9E-3E4E-8A09-0E0976C0C8D5}" type="presParOf" srcId="{83538D30-4A32-B745-A0D1-80FF1F4BF6C1}" destId="{D76150B5-8D8B-1D48-B007-6AEF26E76462}" srcOrd="1" destOrd="0" presId="urn:microsoft.com/office/officeart/2005/8/layout/orgChart1"/>
    <dgm:cxn modelId="{54450BA8-6AEB-E042-98CC-72E23A55ADDB}" type="presParOf" srcId="{07D1BACA-2477-EE4E-BA37-CDE1D5E962A3}" destId="{FE0C351E-2978-8946-9433-CC40568F2178}" srcOrd="1" destOrd="0" presId="urn:microsoft.com/office/officeart/2005/8/layout/orgChart1"/>
    <dgm:cxn modelId="{3624B61E-DD29-4540-8723-5ECF49C08EF7}" type="presParOf" srcId="{07D1BACA-2477-EE4E-BA37-CDE1D5E962A3}" destId="{7B11BDBC-89AA-DA47-8C76-E18619A2B078}" srcOrd="2" destOrd="0" presId="urn:microsoft.com/office/officeart/2005/8/layout/orgChart1"/>
    <dgm:cxn modelId="{D1311C8A-4DF6-3447-A937-78C0B2A91DEA}" type="presParOf" srcId="{7CAB1180-D3BF-C644-96B6-0CC40E88CDD1}" destId="{39652A43-BE0E-2547-85EA-9C055FC5E3E2}" srcOrd="2" destOrd="0" presId="urn:microsoft.com/office/officeart/2005/8/layout/orgChart1"/>
    <dgm:cxn modelId="{CC86A2C6-DE63-7C4E-8915-BE5627E3A536}" type="presParOf" srcId="{7CAB1180-D3BF-C644-96B6-0CC40E88CDD1}" destId="{6DCB76C1-2097-FD49-ABED-A1CDB8700FDE}" srcOrd="3" destOrd="0" presId="urn:microsoft.com/office/officeart/2005/8/layout/orgChart1"/>
    <dgm:cxn modelId="{9F5E9691-F1EB-4C42-AF49-A1B4CD1E3835}" type="presParOf" srcId="{6DCB76C1-2097-FD49-ABED-A1CDB8700FDE}" destId="{A4F3B9AC-8182-AC4B-9100-585B10E980B5}" srcOrd="0" destOrd="0" presId="urn:microsoft.com/office/officeart/2005/8/layout/orgChart1"/>
    <dgm:cxn modelId="{2461EC0F-0D9B-C249-9853-47C4331ECA97}" type="presParOf" srcId="{A4F3B9AC-8182-AC4B-9100-585B10E980B5}" destId="{96A3EB6F-CA26-0F4D-9098-3C17D60A9A58}" srcOrd="0" destOrd="0" presId="urn:microsoft.com/office/officeart/2005/8/layout/orgChart1"/>
    <dgm:cxn modelId="{50501DB4-9046-AE43-A1BB-635823A5DAF1}" type="presParOf" srcId="{A4F3B9AC-8182-AC4B-9100-585B10E980B5}" destId="{3ADF18BD-7B71-624B-A187-7DAB88BEBC52}" srcOrd="1" destOrd="0" presId="urn:microsoft.com/office/officeart/2005/8/layout/orgChart1"/>
    <dgm:cxn modelId="{315E5321-5B8A-0145-87F9-353A72438424}" type="presParOf" srcId="{6DCB76C1-2097-FD49-ABED-A1CDB8700FDE}" destId="{94D24381-C1D9-2246-83B7-FEBFB399EED9}" srcOrd="1" destOrd="0" presId="urn:microsoft.com/office/officeart/2005/8/layout/orgChart1"/>
    <dgm:cxn modelId="{F8EFA766-5835-014E-A41F-BDB12FE6FE73}" type="presParOf" srcId="{6DCB76C1-2097-FD49-ABED-A1CDB8700FDE}" destId="{5386DAB8-AC0D-0E45-A7F9-38065A310977}" srcOrd="2" destOrd="0" presId="urn:microsoft.com/office/officeart/2005/8/layout/orgChart1"/>
    <dgm:cxn modelId="{3AAE43BF-44A8-6247-BE4A-5297A65F397A}" type="presParOf" srcId="{DDF17D5F-F3B3-C74B-A50B-8527002DED8A}" destId="{314AE4E8-EF9D-7F48-ABAE-49EADE7AAEBA}" srcOrd="2" destOrd="0" presId="urn:microsoft.com/office/officeart/2005/8/layout/orgChart1"/>
    <dgm:cxn modelId="{98FE1E68-D404-0041-A796-A1CE7300D558}" type="presParOf" srcId="{E87AFFED-2BD8-F948-AE46-4295C37D6C3D}" destId="{6111F7FD-6BD3-2546-9A85-31FA4C6BF1CD}" srcOrd="2" destOrd="0" presId="urn:microsoft.com/office/officeart/2005/8/layout/orgChart1"/>
    <dgm:cxn modelId="{CEB877CC-A4E2-0246-8958-9B4DC69E0F25}" type="presParOf" srcId="{6111F7FD-6BD3-2546-9A85-31FA4C6BF1CD}" destId="{6C351CB6-D45A-4B46-B006-B295BE885027}" srcOrd="0" destOrd="0" presId="urn:microsoft.com/office/officeart/2005/8/layout/orgChart1"/>
    <dgm:cxn modelId="{E1B8581D-85D1-F046-9D38-8587768EA755}" type="presParOf" srcId="{6111F7FD-6BD3-2546-9A85-31FA4C6BF1CD}" destId="{603B59C5-69D0-7945-B6B2-2DBB22073C9E}" srcOrd="1" destOrd="0" presId="urn:microsoft.com/office/officeart/2005/8/layout/orgChart1"/>
    <dgm:cxn modelId="{81A0AEDA-00C9-5E4F-B9BF-EB216D9F2D5A}" type="presParOf" srcId="{603B59C5-69D0-7945-B6B2-2DBB22073C9E}" destId="{5B8A32CD-BD5E-D043-80C9-3F71E6340EE1}" srcOrd="0" destOrd="0" presId="urn:microsoft.com/office/officeart/2005/8/layout/orgChart1"/>
    <dgm:cxn modelId="{B94597F5-752E-B34B-AF53-77B4CFAC24A5}" type="presParOf" srcId="{5B8A32CD-BD5E-D043-80C9-3F71E6340EE1}" destId="{7B28FC1C-146A-EB48-A88B-CD4495BD1F98}" srcOrd="0" destOrd="0" presId="urn:microsoft.com/office/officeart/2005/8/layout/orgChart1"/>
    <dgm:cxn modelId="{3A665ABA-F83B-F84A-849F-6C8B1CF8D684}" type="presParOf" srcId="{5B8A32CD-BD5E-D043-80C9-3F71E6340EE1}" destId="{AD9D49A3-F19F-7D46-A055-4680849D9C5E}" srcOrd="1" destOrd="0" presId="urn:microsoft.com/office/officeart/2005/8/layout/orgChart1"/>
    <dgm:cxn modelId="{5006534C-5AF7-3444-A979-423144DDD809}" type="presParOf" srcId="{603B59C5-69D0-7945-B6B2-2DBB22073C9E}" destId="{4E7E3EFB-805A-0C40-A467-F313185D0556}" srcOrd="1" destOrd="0" presId="urn:microsoft.com/office/officeart/2005/8/layout/orgChart1"/>
    <dgm:cxn modelId="{9B08C974-6F64-554E-98E3-5F5E5DB94A26}" type="presParOf" srcId="{603B59C5-69D0-7945-B6B2-2DBB22073C9E}" destId="{4BF2D9D7-01EA-104F-B965-54FB42D8BB2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51CB6-D45A-4B46-B006-B295BE885027}">
      <dsp:nvSpPr>
        <dsp:cNvPr id="0" name=""/>
        <dsp:cNvSpPr/>
      </dsp:nvSpPr>
      <dsp:spPr>
        <a:xfrm>
          <a:off x="4614951" y="719481"/>
          <a:ext cx="92533" cy="405382"/>
        </a:xfrm>
        <a:custGeom>
          <a:avLst/>
          <a:gdLst/>
          <a:ahLst/>
          <a:cxnLst/>
          <a:rect l="0" t="0" r="0" b="0"/>
          <a:pathLst>
            <a:path>
              <a:moveTo>
                <a:pt x="92533" y="0"/>
              </a:moveTo>
              <a:lnTo>
                <a:pt x="92533" y="405382"/>
              </a:lnTo>
              <a:lnTo>
                <a:pt x="0" y="40538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9652A43-BE0E-2547-85EA-9C055FC5E3E2}">
      <dsp:nvSpPr>
        <dsp:cNvPr id="0" name=""/>
        <dsp:cNvSpPr/>
      </dsp:nvSpPr>
      <dsp:spPr>
        <a:xfrm>
          <a:off x="7553977" y="1970881"/>
          <a:ext cx="132190" cy="1031082"/>
        </a:xfrm>
        <a:custGeom>
          <a:avLst/>
          <a:gdLst/>
          <a:ahLst/>
          <a:cxnLst/>
          <a:rect l="0" t="0" r="0" b="0"/>
          <a:pathLst>
            <a:path>
              <a:moveTo>
                <a:pt x="0" y="0"/>
              </a:moveTo>
              <a:lnTo>
                <a:pt x="0" y="1031082"/>
              </a:lnTo>
              <a:lnTo>
                <a:pt x="132190" y="10310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45A8C8-CE04-5743-8F65-B0526EB257F0}">
      <dsp:nvSpPr>
        <dsp:cNvPr id="0" name=""/>
        <dsp:cNvSpPr/>
      </dsp:nvSpPr>
      <dsp:spPr>
        <a:xfrm>
          <a:off x="7553977" y="1970881"/>
          <a:ext cx="132190" cy="405382"/>
        </a:xfrm>
        <a:custGeom>
          <a:avLst/>
          <a:gdLst/>
          <a:ahLst/>
          <a:cxnLst/>
          <a:rect l="0" t="0" r="0" b="0"/>
          <a:pathLst>
            <a:path>
              <a:moveTo>
                <a:pt x="0" y="0"/>
              </a:moveTo>
              <a:lnTo>
                <a:pt x="0" y="405382"/>
              </a:lnTo>
              <a:lnTo>
                <a:pt x="132190" y="4053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AAE5AC1-66D1-FC45-B0AC-4558F598E6B7}">
      <dsp:nvSpPr>
        <dsp:cNvPr id="0" name=""/>
        <dsp:cNvSpPr/>
      </dsp:nvSpPr>
      <dsp:spPr>
        <a:xfrm>
          <a:off x="4707484" y="719481"/>
          <a:ext cx="3199000" cy="810765"/>
        </a:xfrm>
        <a:custGeom>
          <a:avLst/>
          <a:gdLst/>
          <a:ahLst/>
          <a:cxnLst/>
          <a:rect l="0" t="0" r="0" b="0"/>
          <a:pathLst>
            <a:path>
              <a:moveTo>
                <a:pt x="0" y="0"/>
              </a:moveTo>
              <a:lnTo>
                <a:pt x="0" y="718232"/>
              </a:lnTo>
              <a:lnTo>
                <a:pt x="3199000" y="718232"/>
              </a:lnTo>
              <a:lnTo>
                <a:pt x="3199000" y="8107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2FDE71F-F49C-2845-A509-F03E29E2ED19}">
      <dsp:nvSpPr>
        <dsp:cNvPr id="0" name=""/>
        <dsp:cNvSpPr/>
      </dsp:nvSpPr>
      <dsp:spPr>
        <a:xfrm>
          <a:off x="6487644" y="1970881"/>
          <a:ext cx="132190" cy="2282482"/>
        </a:xfrm>
        <a:custGeom>
          <a:avLst/>
          <a:gdLst/>
          <a:ahLst/>
          <a:cxnLst/>
          <a:rect l="0" t="0" r="0" b="0"/>
          <a:pathLst>
            <a:path>
              <a:moveTo>
                <a:pt x="0" y="0"/>
              </a:moveTo>
              <a:lnTo>
                <a:pt x="0" y="2282482"/>
              </a:lnTo>
              <a:lnTo>
                <a:pt x="132190" y="22824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9FDF50-9B2D-AC4A-9A6E-25B9E6C1DDEF}">
      <dsp:nvSpPr>
        <dsp:cNvPr id="0" name=""/>
        <dsp:cNvSpPr/>
      </dsp:nvSpPr>
      <dsp:spPr>
        <a:xfrm>
          <a:off x="6487644" y="1970881"/>
          <a:ext cx="132190" cy="1656782"/>
        </a:xfrm>
        <a:custGeom>
          <a:avLst/>
          <a:gdLst/>
          <a:ahLst/>
          <a:cxnLst/>
          <a:rect l="0" t="0" r="0" b="0"/>
          <a:pathLst>
            <a:path>
              <a:moveTo>
                <a:pt x="0" y="0"/>
              </a:moveTo>
              <a:lnTo>
                <a:pt x="0" y="1656782"/>
              </a:lnTo>
              <a:lnTo>
                <a:pt x="132190" y="16567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B7227A-B188-E242-970B-3E58A5D6DAB8}">
      <dsp:nvSpPr>
        <dsp:cNvPr id="0" name=""/>
        <dsp:cNvSpPr/>
      </dsp:nvSpPr>
      <dsp:spPr>
        <a:xfrm>
          <a:off x="6487644" y="1970881"/>
          <a:ext cx="132190" cy="1031082"/>
        </a:xfrm>
        <a:custGeom>
          <a:avLst/>
          <a:gdLst/>
          <a:ahLst/>
          <a:cxnLst/>
          <a:rect l="0" t="0" r="0" b="0"/>
          <a:pathLst>
            <a:path>
              <a:moveTo>
                <a:pt x="0" y="0"/>
              </a:moveTo>
              <a:lnTo>
                <a:pt x="0" y="1031082"/>
              </a:lnTo>
              <a:lnTo>
                <a:pt x="132190" y="10310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9FBB06-4492-A24D-B4BD-1B28CEF31C43}">
      <dsp:nvSpPr>
        <dsp:cNvPr id="0" name=""/>
        <dsp:cNvSpPr/>
      </dsp:nvSpPr>
      <dsp:spPr>
        <a:xfrm>
          <a:off x="6487644" y="1970881"/>
          <a:ext cx="132190" cy="405382"/>
        </a:xfrm>
        <a:custGeom>
          <a:avLst/>
          <a:gdLst/>
          <a:ahLst/>
          <a:cxnLst/>
          <a:rect l="0" t="0" r="0" b="0"/>
          <a:pathLst>
            <a:path>
              <a:moveTo>
                <a:pt x="0" y="0"/>
              </a:moveTo>
              <a:lnTo>
                <a:pt x="0" y="405382"/>
              </a:lnTo>
              <a:lnTo>
                <a:pt x="132190" y="4053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A173D4-4F45-D743-AE6F-605E7E65C106}">
      <dsp:nvSpPr>
        <dsp:cNvPr id="0" name=""/>
        <dsp:cNvSpPr/>
      </dsp:nvSpPr>
      <dsp:spPr>
        <a:xfrm>
          <a:off x="4707484" y="719481"/>
          <a:ext cx="2132666" cy="810765"/>
        </a:xfrm>
        <a:custGeom>
          <a:avLst/>
          <a:gdLst/>
          <a:ahLst/>
          <a:cxnLst/>
          <a:rect l="0" t="0" r="0" b="0"/>
          <a:pathLst>
            <a:path>
              <a:moveTo>
                <a:pt x="0" y="0"/>
              </a:moveTo>
              <a:lnTo>
                <a:pt x="0" y="718232"/>
              </a:lnTo>
              <a:lnTo>
                <a:pt x="2132666" y="718232"/>
              </a:lnTo>
              <a:lnTo>
                <a:pt x="2132666" y="8107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A5555F-3CA6-C743-BDA7-83D2533BC15C}">
      <dsp:nvSpPr>
        <dsp:cNvPr id="0" name=""/>
        <dsp:cNvSpPr/>
      </dsp:nvSpPr>
      <dsp:spPr>
        <a:xfrm>
          <a:off x="5421310" y="1970881"/>
          <a:ext cx="132190" cy="1656782"/>
        </a:xfrm>
        <a:custGeom>
          <a:avLst/>
          <a:gdLst/>
          <a:ahLst/>
          <a:cxnLst/>
          <a:rect l="0" t="0" r="0" b="0"/>
          <a:pathLst>
            <a:path>
              <a:moveTo>
                <a:pt x="0" y="0"/>
              </a:moveTo>
              <a:lnTo>
                <a:pt x="0" y="1656782"/>
              </a:lnTo>
              <a:lnTo>
                <a:pt x="132190" y="16567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6A6E449-EB1F-B649-B2A3-5935637E25E2}">
      <dsp:nvSpPr>
        <dsp:cNvPr id="0" name=""/>
        <dsp:cNvSpPr/>
      </dsp:nvSpPr>
      <dsp:spPr>
        <a:xfrm>
          <a:off x="5421310" y="1970881"/>
          <a:ext cx="132190" cy="1031082"/>
        </a:xfrm>
        <a:custGeom>
          <a:avLst/>
          <a:gdLst/>
          <a:ahLst/>
          <a:cxnLst/>
          <a:rect l="0" t="0" r="0" b="0"/>
          <a:pathLst>
            <a:path>
              <a:moveTo>
                <a:pt x="0" y="0"/>
              </a:moveTo>
              <a:lnTo>
                <a:pt x="0" y="1031082"/>
              </a:lnTo>
              <a:lnTo>
                <a:pt x="132190" y="10310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6E3DE4F-7109-524B-980A-91E7066F5B20}">
      <dsp:nvSpPr>
        <dsp:cNvPr id="0" name=""/>
        <dsp:cNvSpPr/>
      </dsp:nvSpPr>
      <dsp:spPr>
        <a:xfrm>
          <a:off x="5421310" y="1970881"/>
          <a:ext cx="132190" cy="405382"/>
        </a:xfrm>
        <a:custGeom>
          <a:avLst/>
          <a:gdLst/>
          <a:ahLst/>
          <a:cxnLst/>
          <a:rect l="0" t="0" r="0" b="0"/>
          <a:pathLst>
            <a:path>
              <a:moveTo>
                <a:pt x="0" y="0"/>
              </a:moveTo>
              <a:lnTo>
                <a:pt x="0" y="405382"/>
              </a:lnTo>
              <a:lnTo>
                <a:pt x="132190" y="4053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30B7F35-0132-664D-A972-0406CF8853E1}">
      <dsp:nvSpPr>
        <dsp:cNvPr id="0" name=""/>
        <dsp:cNvSpPr/>
      </dsp:nvSpPr>
      <dsp:spPr>
        <a:xfrm>
          <a:off x="4707484" y="719481"/>
          <a:ext cx="1066333" cy="810765"/>
        </a:xfrm>
        <a:custGeom>
          <a:avLst/>
          <a:gdLst/>
          <a:ahLst/>
          <a:cxnLst/>
          <a:rect l="0" t="0" r="0" b="0"/>
          <a:pathLst>
            <a:path>
              <a:moveTo>
                <a:pt x="0" y="0"/>
              </a:moveTo>
              <a:lnTo>
                <a:pt x="0" y="718232"/>
              </a:lnTo>
              <a:lnTo>
                <a:pt x="1066333" y="718232"/>
              </a:lnTo>
              <a:lnTo>
                <a:pt x="1066333" y="8107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0CAFA8D-EB6F-7E4E-A93A-21E79FD0C080}">
      <dsp:nvSpPr>
        <dsp:cNvPr id="0" name=""/>
        <dsp:cNvSpPr/>
      </dsp:nvSpPr>
      <dsp:spPr>
        <a:xfrm>
          <a:off x="4354977" y="1970881"/>
          <a:ext cx="132190" cy="1031082"/>
        </a:xfrm>
        <a:custGeom>
          <a:avLst/>
          <a:gdLst/>
          <a:ahLst/>
          <a:cxnLst/>
          <a:rect l="0" t="0" r="0" b="0"/>
          <a:pathLst>
            <a:path>
              <a:moveTo>
                <a:pt x="0" y="0"/>
              </a:moveTo>
              <a:lnTo>
                <a:pt x="0" y="1031082"/>
              </a:lnTo>
              <a:lnTo>
                <a:pt x="132190" y="10310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5B90FF-C9F3-2548-A095-4DDB2B3D2568}">
      <dsp:nvSpPr>
        <dsp:cNvPr id="0" name=""/>
        <dsp:cNvSpPr/>
      </dsp:nvSpPr>
      <dsp:spPr>
        <a:xfrm>
          <a:off x="4354977" y="1970881"/>
          <a:ext cx="132190" cy="405382"/>
        </a:xfrm>
        <a:custGeom>
          <a:avLst/>
          <a:gdLst/>
          <a:ahLst/>
          <a:cxnLst/>
          <a:rect l="0" t="0" r="0" b="0"/>
          <a:pathLst>
            <a:path>
              <a:moveTo>
                <a:pt x="0" y="0"/>
              </a:moveTo>
              <a:lnTo>
                <a:pt x="0" y="405382"/>
              </a:lnTo>
              <a:lnTo>
                <a:pt x="132190" y="4053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D95C107-C1EE-444C-9C2D-5AE960BEF170}">
      <dsp:nvSpPr>
        <dsp:cNvPr id="0" name=""/>
        <dsp:cNvSpPr/>
      </dsp:nvSpPr>
      <dsp:spPr>
        <a:xfrm>
          <a:off x="4661764" y="719481"/>
          <a:ext cx="91440" cy="810765"/>
        </a:xfrm>
        <a:custGeom>
          <a:avLst/>
          <a:gdLst/>
          <a:ahLst/>
          <a:cxnLst/>
          <a:rect l="0" t="0" r="0" b="0"/>
          <a:pathLst>
            <a:path>
              <a:moveTo>
                <a:pt x="45720" y="0"/>
              </a:moveTo>
              <a:lnTo>
                <a:pt x="45720" y="8107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7930338-E578-9848-881B-38939D9A148A}">
      <dsp:nvSpPr>
        <dsp:cNvPr id="0" name=""/>
        <dsp:cNvSpPr/>
      </dsp:nvSpPr>
      <dsp:spPr>
        <a:xfrm>
          <a:off x="3641150" y="719481"/>
          <a:ext cx="1066333" cy="810765"/>
        </a:xfrm>
        <a:custGeom>
          <a:avLst/>
          <a:gdLst/>
          <a:ahLst/>
          <a:cxnLst/>
          <a:rect l="0" t="0" r="0" b="0"/>
          <a:pathLst>
            <a:path>
              <a:moveTo>
                <a:pt x="1066333" y="0"/>
              </a:moveTo>
              <a:lnTo>
                <a:pt x="1066333" y="718232"/>
              </a:lnTo>
              <a:lnTo>
                <a:pt x="0" y="718232"/>
              </a:lnTo>
              <a:lnTo>
                <a:pt x="0" y="8107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E8555A8-BDC4-5945-A9A8-2653AC38BF71}">
      <dsp:nvSpPr>
        <dsp:cNvPr id="0" name=""/>
        <dsp:cNvSpPr/>
      </dsp:nvSpPr>
      <dsp:spPr>
        <a:xfrm>
          <a:off x="2574817" y="719481"/>
          <a:ext cx="2132666" cy="810765"/>
        </a:xfrm>
        <a:custGeom>
          <a:avLst/>
          <a:gdLst/>
          <a:ahLst/>
          <a:cxnLst/>
          <a:rect l="0" t="0" r="0" b="0"/>
          <a:pathLst>
            <a:path>
              <a:moveTo>
                <a:pt x="2132666" y="0"/>
              </a:moveTo>
              <a:lnTo>
                <a:pt x="2132666" y="718232"/>
              </a:lnTo>
              <a:lnTo>
                <a:pt x="0" y="718232"/>
              </a:lnTo>
              <a:lnTo>
                <a:pt x="0" y="8107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4CF5CA-9C34-C340-AB36-4629DA685C17}">
      <dsp:nvSpPr>
        <dsp:cNvPr id="0" name=""/>
        <dsp:cNvSpPr/>
      </dsp:nvSpPr>
      <dsp:spPr>
        <a:xfrm>
          <a:off x="2222310" y="2596580"/>
          <a:ext cx="132190" cy="1656782"/>
        </a:xfrm>
        <a:custGeom>
          <a:avLst/>
          <a:gdLst/>
          <a:ahLst/>
          <a:cxnLst/>
          <a:rect l="0" t="0" r="0" b="0"/>
          <a:pathLst>
            <a:path>
              <a:moveTo>
                <a:pt x="0" y="0"/>
              </a:moveTo>
              <a:lnTo>
                <a:pt x="0" y="1656782"/>
              </a:lnTo>
              <a:lnTo>
                <a:pt x="132190" y="16567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9FB3E7C-3EF4-D240-A2EE-A0993D4EC708}">
      <dsp:nvSpPr>
        <dsp:cNvPr id="0" name=""/>
        <dsp:cNvSpPr/>
      </dsp:nvSpPr>
      <dsp:spPr>
        <a:xfrm>
          <a:off x="2222310" y="2596580"/>
          <a:ext cx="132190" cy="1031082"/>
        </a:xfrm>
        <a:custGeom>
          <a:avLst/>
          <a:gdLst/>
          <a:ahLst/>
          <a:cxnLst/>
          <a:rect l="0" t="0" r="0" b="0"/>
          <a:pathLst>
            <a:path>
              <a:moveTo>
                <a:pt x="0" y="0"/>
              </a:moveTo>
              <a:lnTo>
                <a:pt x="0" y="1031082"/>
              </a:lnTo>
              <a:lnTo>
                <a:pt x="132190" y="10310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2729170-BF5D-514E-AFD0-B6C31D6DB5B7}">
      <dsp:nvSpPr>
        <dsp:cNvPr id="0" name=""/>
        <dsp:cNvSpPr/>
      </dsp:nvSpPr>
      <dsp:spPr>
        <a:xfrm>
          <a:off x="2222310" y="2596580"/>
          <a:ext cx="132190" cy="405382"/>
        </a:xfrm>
        <a:custGeom>
          <a:avLst/>
          <a:gdLst/>
          <a:ahLst/>
          <a:cxnLst/>
          <a:rect l="0" t="0" r="0" b="0"/>
          <a:pathLst>
            <a:path>
              <a:moveTo>
                <a:pt x="0" y="0"/>
              </a:moveTo>
              <a:lnTo>
                <a:pt x="0" y="405382"/>
              </a:lnTo>
              <a:lnTo>
                <a:pt x="132190" y="4053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1A4C6B-60F8-AA44-89A4-EB83DCC0B4BE}">
      <dsp:nvSpPr>
        <dsp:cNvPr id="0" name=""/>
        <dsp:cNvSpPr/>
      </dsp:nvSpPr>
      <dsp:spPr>
        <a:xfrm>
          <a:off x="1508483" y="1970881"/>
          <a:ext cx="1066333" cy="185066"/>
        </a:xfrm>
        <a:custGeom>
          <a:avLst/>
          <a:gdLst/>
          <a:ahLst/>
          <a:cxnLst/>
          <a:rect l="0" t="0" r="0" b="0"/>
          <a:pathLst>
            <a:path>
              <a:moveTo>
                <a:pt x="0" y="0"/>
              </a:moveTo>
              <a:lnTo>
                <a:pt x="0" y="92533"/>
              </a:lnTo>
              <a:lnTo>
                <a:pt x="1066333" y="92533"/>
              </a:lnTo>
              <a:lnTo>
                <a:pt x="1066333" y="185066"/>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1883103-CA0D-1B40-AB93-F23B19189EF9}">
      <dsp:nvSpPr>
        <dsp:cNvPr id="0" name=""/>
        <dsp:cNvSpPr/>
      </dsp:nvSpPr>
      <dsp:spPr>
        <a:xfrm>
          <a:off x="1462763" y="1970881"/>
          <a:ext cx="91440" cy="185066"/>
        </a:xfrm>
        <a:custGeom>
          <a:avLst/>
          <a:gdLst/>
          <a:ahLst/>
          <a:cxnLst/>
          <a:rect l="0" t="0" r="0" b="0"/>
          <a:pathLst>
            <a:path>
              <a:moveTo>
                <a:pt x="45720" y="0"/>
              </a:moveTo>
              <a:lnTo>
                <a:pt x="45720" y="185066"/>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5BCFFA4-20D5-E048-8EF0-AED9C3B27614}">
      <dsp:nvSpPr>
        <dsp:cNvPr id="0" name=""/>
        <dsp:cNvSpPr/>
      </dsp:nvSpPr>
      <dsp:spPr>
        <a:xfrm>
          <a:off x="89643" y="2596580"/>
          <a:ext cx="132190" cy="1656782"/>
        </a:xfrm>
        <a:custGeom>
          <a:avLst/>
          <a:gdLst/>
          <a:ahLst/>
          <a:cxnLst/>
          <a:rect l="0" t="0" r="0" b="0"/>
          <a:pathLst>
            <a:path>
              <a:moveTo>
                <a:pt x="0" y="0"/>
              </a:moveTo>
              <a:lnTo>
                <a:pt x="0" y="1656782"/>
              </a:lnTo>
              <a:lnTo>
                <a:pt x="132190" y="16567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47DF29-E3C1-B34F-8857-62301CDDC0DA}">
      <dsp:nvSpPr>
        <dsp:cNvPr id="0" name=""/>
        <dsp:cNvSpPr/>
      </dsp:nvSpPr>
      <dsp:spPr>
        <a:xfrm>
          <a:off x="89643" y="2596580"/>
          <a:ext cx="132190" cy="1031082"/>
        </a:xfrm>
        <a:custGeom>
          <a:avLst/>
          <a:gdLst/>
          <a:ahLst/>
          <a:cxnLst/>
          <a:rect l="0" t="0" r="0" b="0"/>
          <a:pathLst>
            <a:path>
              <a:moveTo>
                <a:pt x="0" y="0"/>
              </a:moveTo>
              <a:lnTo>
                <a:pt x="0" y="1031082"/>
              </a:lnTo>
              <a:lnTo>
                <a:pt x="132190" y="10310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EC94239-DEA0-654D-86B9-6E8539F5A08A}">
      <dsp:nvSpPr>
        <dsp:cNvPr id="0" name=""/>
        <dsp:cNvSpPr/>
      </dsp:nvSpPr>
      <dsp:spPr>
        <a:xfrm>
          <a:off x="89643" y="2596580"/>
          <a:ext cx="132190" cy="405382"/>
        </a:xfrm>
        <a:custGeom>
          <a:avLst/>
          <a:gdLst/>
          <a:ahLst/>
          <a:cxnLst/>
          <a:rect l="0" t="0" r="0" b="0"/>
          <a:pathLst>
            <a:path>
              <a:moveTo>
                <a:pt x="0" y="0"/>
              </a:moveTo>
              <a:lnTo>
                <a:pt x="0" y="405382"/>
              </a:lnTo>
              <a:lnTo>
                <a:pt x="132190" y="4053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C3ABEEF-603E-5C44-92F0-470221C751C5}">
      <dsp:nvSpPr>
        <dsp:cNvPr id="0" name=""/>
        <dsp:cNvSpPr/>
      </dsp:nvSpPr>
      <dsp:spPr>
        <a:xfrm>
          <a:off x="442150" y="1970881"/>
          <a:ext cx="1066333" cy="185066"/>
        </a:xfrm>
        <a:custGeom>
          <a:avLst/>
          <a:gdLst/>
          <a:ahLst/>
          <a:cxnLst/>
          <a:rect l="0" t="0" r="0" b="0"/>
          <a:pathLst>
            <a:path>
              <a:moveTo>
                <a:pt x="1066333" y="0"/>
              </a:moveTo>
              <a:lnTo>
                <a:pt x="1066333" y="92533"/>
              </a:lnTo>
              <a:lnTo>
                <a:pt x="0" y="92533"/>
              </a:lnTo>
              <a:lnTo>
                <a:pt x="0" y="185066"/>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D64F15-E7E5-5A4D-B08A-A657FDECECC4}">
      <dsp:nvSpPr>
        <dsp:cNvPr id="0" name=""/>
        <dsp:cNvSpPr/>
      </dsp:nvSpPr>
      <dsp:spPr>
        <a:xfrm>
          <a:off x="1508483" y="719481"/>
          <a:ext cx="3199000" cy="810765"/>
        </a:xfrm>
        <a:custGeom>
          <a:avLst/>
          <a:gdLst/>
          <a:ahLst/>
          <a:cxnLst/>
          <a:rect l="0" t="0" r="0" b="0"/>
          <a:pathLst>
            <a:path>
              <a:moveTo>
                <a:pt x="3199000" y="0"/>
              </a:moveTo>
              <a:lnTo>
                <a:pt x="3199000" y="718232"/>
              </a:lnTo>
              <a:lnTo>
                <a:pt x="0" y="718232"/>
              </a:lnTo>
              <a:lnTo>
                <a:pt x="0" y="8107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7D6A5C-159E-494F-A682-E340DE7771F5}">
      <dsp:nvSpPr>
        <dsp:cNvPr id="0" name=""/>
        <dsp:cNvSpPr/>
      </dsp:nvSpPr>
      <dsp:spPr>
        <a:xfrm>
          <a:off x="4266850" y="2788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CEO</a:t>
          </a:r>
          <a:endParaRPr lang="en-US" sz="1200" kern="1200" dirty="0"/>
        </a:p>
      </dsp:txBody>
      <dsp:txXfrm>
        <a:off x="4266850" y="278847"/>
        <a:ext cx="881267" cy="440633"/>
      </dsp:txXfrm>
    </dsp:sp>
    <dsp:sp modelId="{1257B2F5-6AFE-EC4F-9CAB-63C26D64E33C}">
      <dsp:nvSpPr>
        <dsp:cNvPr id="0" name=""/>
        <dsp:cNvSpPr/>
      </dsp:nvSpPr>
      <dsp:spPr>
        <a:xfrm>
          <a:off x="1067850" y="15302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Sales</a:t>
          </a:r>
          <a:endParaRPr lang="en-US" sz="1200" kern="1200" dirty="0"/>
        </a:p>
      </dsp:txBody>
      <dsp:txXfrm>
        <a:off x="1067850" y="1530247"/>
        <a:ext cx="881267" cy="440633"/>
      </dsp:txXfrm>
    </dsp:sp>
    <dsp:sp modelId="{40AC57E3-934B-7749-9396-6A6C3BCA2EE7}">
      <dsp:nvSpPr>
        <dsp:cNvPr id="0" name=""/>
        <dsp:cNvSpPr/>
      </dsp:nvSpPr>
      <dsp:spPr>
        <a:xfrm>
          <a:off x="1516" y="21559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Inside sales</a:t>
          </a:r>
          <a:endParaRPr lang="en-US" sz="1200" kern="1200" dirty="0"/>
        </a:p>
      </dsp:txBody>
      <dsp:txXfrm>
        <a:off x="1516" y="2155947"/>
        <a:ext cx="881267" cy="440633"/>
      </dsp:txXfrm>
    </dsp:sp>
    <dsp:sp modelId="{9EE1F018-5D0C-5F4A-92D9-8EF1C1C4592D}">
      <dsp:nvSpPr>
        <dsp:cNvPr id="0" name=""/>
        <dsp:cNvSpPr/>
      </dsp:nvSpPr>
      <dsp:spPr>
        <a:xfrm>
          <a:off x="221833" y="27816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Eastern</a:t>
          </a:r>
          <a:endParaRPr lang="en-US" sz="1200" kern="1200" dirty="0"/>
        </a:p>
      </dsp:txBody>
      <dsp:txXfrm>
        <a:off x="221833" y="2781646"/>
        <a:ext cx="881267" cy="440633"/>
      </dsp:txXfrm>
    </dsp:sp>
    <dsp:sp modelId="{499FFD99-CDF8-C64B-A48A-2595D540A279}">
      <dsp:nvSpPr>
        <dsp:cNvPr id="0" name=""/>
        <dsp:cNvSpPr/>
      </dsp:nvSpPr>
      <dsp:spPr>
        <a:xfrm>
          <a:off x="221833" y="34073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Central</a:t>
          </a:r>
          <a:endParaRPr lang="en-US" sz="1200" kern="1200" dirty="0"/>
        </a:p>
      </dsp:txBody>
      <dsp:txXfrm>
        <a:off x="221833" y="3407346"/>
        <a:ext cx="881267" cy="440633"/>
      </dsp:txXfrm>
    </dsp:sp>
    <dsp:sp modelId="{034834E1-8679-B74B-A5F5-28399FC2ADAA}">
      <dsp:nvSpPr>
        <dsp:cNvPr id="0" name=""/>
        <dsp:cNvSpPr/>
      </dsp:nvSpPr>
      <dsp:spPr>
        <a:xfrm>
          <a:off x="221833" y="40330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Western</a:t>
          </a:r>
          <a:endParaRPr lang="en-US" sz="1200" kern="1200" dirty="0"/>
        </a:p>
      </dsp:txBody>
      <dsp:txXfrm>
        <a:off x="221833" y="4033046"/>
        <a:ext cx="881267" cy="440633"/>
      </dsp:txXfrm>
    </dsp:sp>
    <dsp:sp modelId="{06807B4D-5778-4B4D-A5E2-7439C7CB2E8A}">
      <dsp:nvSpPr>
        <dsp:cNvPr id="0" name=""/>
        <dsp:cNvSpPr/>
      </dsp:nvSpPr>
      <dsp:spPr>
        <a:xfrm>
          <a:off x="1067850" y="21559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Channel</a:t>
          </a:r>
          <a:endParaRPr lang="en-US" sz="1200" kern="1200" dirty="0"/>
        </a:p>
      </dsp:txBody>
      <dsp:txXfrm>
        <a:off x="1067850" y="2155947"/>
        <a:ext cx="881267" cy="440633"/>
      </dsp:txXfrm>
    </dsp:sp>
    <dsp:sp modelId="{4F5713FF-4520-D840-84B8-7297E24B48AD}">
      <dsp:nvSpPr>
        <dsp:cNvPr id="0" name=""/>
        <dsp:cNvSpPr/>
      </dsp:nvSpPr>
      <dsp:spPr>
        <a:xfrm>
          <a:off x="2134183" y="21559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International</a:t>
          </a:r>
          <a:endParaRPr lang="en-US" sz="1200" kern="1200" dirty="0"/>
        </a:p>
      </dsp:txBody>
      <dsp:txXfrm>
        <a:off x="2134183" y="2155947"/>
        <a:ext cx="881267" cy="440633"/>
      </dsp:txXfrm>
    </dsp:sp>
    <dsp:sp modelId="{4D6E99AF-B1EE-1144-9770-E84B20C40220}">
      <dsp:nvSpPr>
        <dsp:cNvPr id="0" name=""/>
        <dsp:cNvSpPr/>
      </dsp:nvSpPr>
      <dsp:spPr>
        <a:xfrm>
          <a:off x="2354500" y="27816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Europe</a:t>
          </a:r>
          <a:endParaRPr lang="en-US" sz="1200" kern="1200" dirty="0"/>
        </a:p>
      </dsp:txBody>
      <dsp:txXfrm>
        <a:off x="2354500" y="2781646"/>
        <a:ext cx="881267" cy="440633"/>
      </dsp:txXfrm>
    </dsp:sp>
    <dsp:sp modelId="{86B90AF9-0EDE-B84F-85D4-038724A75CC2}">
      <dsp:nvSpPr>
        <dsp:cNvPr id="0" name=""/>
        <dsp:cNvSpPr/>
      </dsp:nvSpPr>
      <dsp:spPr>
        <a:xfrm>
          <a:off x="2354500" y="34073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Africa</a:t>
          </a:r>
          <a:endParaRPr lang="en-US" sz="1200" kern="1200" dirty="0"/>
        </a:p>
      </dsp:txBody>
      <dsp:txXfrm>
        <a:off x="2354500" y="3407346"/>
        <a:ext cx="881267" cy="440633"/>
      </dsp:txXfrm>
    </dsp:sp>
    <dsp:sp modelId="{65ECE0DF-F0E0-EC46-9DE4-91EC575D2657}">
      <dsp:nvSpPr>
        <dsp:cNvPr id="0" name=""/>
        <dsp:cNvSpPr/>
      </dsp:nvSpPr>
      <dsp:spPr>
        <a:xfrm>
          <a:off x="2354500" y="40330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China</a:t>
          </a:r>
          <a:endParaRPr lang="en-US" sz="1200" kern="1200" dirty="0"/>
        </a:p>
      </dsp:txBody>
      <dsp:txXfrm>
        <a:off x="2354500" y="4033046"/>
        <a:ext cx="881267" cy="440633"/>
      </dsp:txXfrm>
    </dsp:sp>
    <dsp:sp modelId="{91718A68-EEC4-DF48-81CF-A87AB80A7384}">
      <dsp:nvSpPr>
        <dsp:cNvPr id="0" name=""/>
        <dsp:cNvSpPr/>
      </dsp:nvSpPr>
      <dsp:spPr>
        <a:xfrm>
          <a:off x="2134183" y="15302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HR</a:t>
          </a:r>
          <a:endParaRPr lang="en-US" sz="1200" kern="1200" dirty="0"/>
        </a:p>
      </dsp:txBody>
      <dsp:txXfrm>
        <a:off x="2134183" y="1530247"/>
        <a:ext cx="881267" cy="440633"/>
      </dsp:txXfrm>
    </dsp:sp>
    <dsp:sp modelId="{22D99103-434E-144B-AFD0-6282FE6594CF}">
      <dsp:nvSpPr>
        <dsp:cNvPr id="0" name=""/>
        <dsp:cNvSpPr/>
      </dsp:nvSpPr>
      <dsp:spPr>
        <a:xfrm>
          <a:off x="3200517" y="15302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Marketing</a:t>
          </a:r>
          <a:endParaRPr lang="en-US" sz="1200" kern="1200" dirty="0"/>
        </a:p>
      </dsp:txBody>
      <dsp:txXfrm>
        <a:off x="3200517" y="1530247"/>
        <a:ext cx="881267" cy="440633"/>
      </dsp:txXfrm>
    </dsp:sp>
    <dsp:sp modelId="{025BE153-3A5E-7641-AD9B-708688EC6890}">
      <dsp:nvSpPr>
        <dsp:cNvPr id="0" name=""/>
        <dsp:cNvSpPr/>
      </dsp:nvSpPr>
      <dsp:spPr>
        <a:xfrm>
          <a:off x="4266850" y="15302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Finance</a:t>
          </a:r>
          <a:endParaRPr lang="en-US" sz="1200" kern="1200" dirty="0"/>
        </a:p>
      </dsp:txBody>
      <dsp:txXfrm>
        <a:off x="4266850" y="1530247"/>
        <a:ext cx="881267" cy="440633"/>
      </dsp:txXfrm>
    </dsp:sp>
    <dsp:sp modelId="{8AFF1F19-6043-A246-831E-2F96CE8C90B1}">
      <dsp:nvSpPr>
        <dsp:cNvPr id="0" name=""/>
        <dsp:cNvSpPr/>
      </dsp:nvSpPr>
      <dsp:spPr>
        <a:xfrm>
          <a:off x="4487167" y="21559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Accounting</a:t>
          </a:r>
          <a:endParaRPr lang="en-US" sz="1200" kern="1200" dirty="0"/>
        </a:p>
      </dsp:txBody>
      <dsp:txXfrm>
        <a:off x="4487167" y="2155947"/>
        <a:ext cx="881267" cy="440633"/>
      </dsp:txXfrm>
    </dsp:sp>
    <dsp:sp modelId="{7604FF5E-C911-4441-B7C9-167A9B696B87}">
      <dsp:nvSpPr>
        <dsp:cNvPr id="0" name=""/>
        <dsp:cNvSpPr/>
      </dsp:nvSpPr>
      <dsp:spPr>
        <a:xfrm>
          <a:off x="4487167" y="27816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Dealer Credit</a:t>
          </a:r>
          <a:endParaRPr lang="en-US" sz="1200" kern="1200" dirty="0"/>
        </a:p>
      </dsp:txBody>
      <dsp:txXfrm>
        <a:off x="4487167" y="2781646"/>
        <a:ext cx="881267" cy="440633"/>
      </dsp:txXfrm>
    </dsp:sp>
    <dsp:sp modelId="{F1136E42-41AA-3548-A956-43CE24EFAE77}">
      <dsp:nvSpPr>
        <dsp:cNvPr id="0" name=""/>
        <dsp:cNvSpPr/>
      </dsp:nvSpPr>
      <dsp:spPr>
        <a:xfrm>
          <a:off x="5333184" y="15302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err="1" smtClean="0"/>
            <a:t>Opperations</a:t>
          </a:r>
          <a:endParaRPr lang="en-US" sz="1200" kern="1200" dirty="0"/>
        </a:p>
      </dsp:txBody>
      <dsp:txXfrm>
        <a:off x="5333184" y="1530247"/>
        <a:ext cx="881267" cy="440633"/>
      </dsp:txXfrm>
    </dsp:sp>
    <dsp:sp modelId="{BDEF30F2-EB51-6741-9235-DD573ABD2761}">
      <dsp:nvSpPr>
        <dsp:cNvPr id="0" name=""/>
        <dsp:cNvSpPr/>
      </dsp:nvSpPr>
      <dsp:spPr>
        <a:xfrm>
          <a:off x="5553500" y="21559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Eagan Plant</a:t>
          </a:r>
          <a:endParaRPr lang="en-US" sz="1200" kern="1200" dirty="0"/>
        </a:p>
      </dsp:txBody>
      <dsp:txXfrm>
        <a:off x="5553500" y="2155947"/>
        <a:ext cx="881267" cy="440633"/>
      </dsp:txXfrm>
    </dsp:sp>
    <dsp:sp modelId="{945A81CE-A662-5B4A-8820-6B7FD9D4DD75}">
      <dsp:nvSpPr>
        <dsp:cNvPr id="0" name=""/>
        <dsp:cNvSpPr/>
      </dsp:nvSpPr>
      <dsp:spPr>
        <a:xfrm>
          <a:off x="5553500" y="27816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Roseville Plant</a:t>
          </a:r>
          <a:endParaRPr lang="en-US" sz="1200" kern="1200" dirty="0"/>
        </a:p>
      </dsp:txBody>
      <dsp:txXfrm>
        <a:off x="5553500" y="2781646"/>
        <a:ext cx="881267" cy="440633"/>
      </dsp:txXfrm>
    </dsp:sp>
    <dsp:sp modelId="{FFBCE108-B7DA-6D43-A02D-BE19D3AF5E85}">
      <dsp:nvSpPr>
        <dsp:cNvPr id="0" name=""/>
        <dsp:cNvSpPr/>
      </dsp:nvSpPr>
      <dsp:spPr>
        <a:xfrm>
          <a:off x="5553500" y="34073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China</a:t>
          </a:r>
          <a:endParaRPr lang="en-US" sz="1200" kern="1200" dirty="0"/>
        </a:p>
      </dsp:txBody>
      <dsp:txXfrm>
        <a:off x="5553500" y="3407346"/>
        <a:ext cx="881267" cy="440633"/>
      </dsp:txXfrm>
    </dsp:sp>
    <dsp:sp modelId="{31A7660B-6C08-E94D-96AF-0034AFD87DC3}">
      <dsp:nvSpPr>
        <dsp:cNvPr id="0" name=""/>
        <dsp:cNvSpPr/>
      </dsp:nvSpPr>
      <dsp:spPr>
        <a:xfrm>
          <a:off x="6399517" y="15302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Engineering</a:t>
          </a:r>
          <a:endParaRPr lang="en-US" sz="1200" kern="1200" dirty="0"/>
        </a:p>
      </dsp:txBody>
      <dsp:txXfrm>
        <a:off x="6399517" y="1530247"/>
        <a:ext cx="881267" cy="440633"/>
      </dsp:txXfrm>
    </dsp:sp>
    <dsp:sp modelId="{92643E2C-E058-F947-B778-D80469B06B03}">
      <dsp:nvSpPr>
        <dsp:cNvPr id="0" name=""/>
        <dsp:cNvSpPr/>
      </dsp:nvSpPr>
      <dsp:spPr>
        <a:xfrm>
          <a:off x="6619834" y="21559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QA</a:t>
          </a:r>
          <a:endParaRPr lang="en-US" sz="1200" kern="1200" dirty="0"/>
        </a:p>
      </dsp:txBody>
      <dsp:txXfrm>
        <a:off x="6619834" y="2155947"/>
        <a:ext cx="881267" cy="440633"/>
      </dsp:txXfrm>
    </dsp:sp>
    <dsp:sp modelId="{00845B18-F6EB-DE40-88F3-91C5CEDD42C2}">
      <dsp:nvSpPr>
        <dsp:cNvPr id="0" name=""/>
        <dsp:cNvSpPr/>
      </dsp:nvSpPr>
      <dsp:spPr>
        <a:xfrm>
          <a:off x="6619834" y="27816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Network</a:t>
          </a:r>
          <a:endParaRPr lang="en-US" sz="1200" kern="1200" dirty="0"/>
        </a:p>
      </dsp:txBody>
      <dsp:txXfrm>
        <a:off x="6619834" y="2781646"/>
        <a:ext cx="881267" cy="440633"/>
      </dsp:txXfrm>
    </dsp:sp>
    <dsp:sp modelId="{C43C2BE7-EA07-5C48-9D23-2FCBBF9DAE3B}">
      <dsp:nvSpPr>
        <dsp:cNvPr id="0" name=""/>
        <dsp:cNvSpPr/>
      </dsp:nvSpPr>
      <dsp:spPr>
        <a:xfrm>
          <a:off x="6619834" y="34073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New Product</a:t>
          </a:r>
          <a:endParaRPr lang="en-US" sz="1200" kern="1200" dirty="0"/>
        </a:p>
      </dsp:txBody>
      <dsp:txXfrm>
        <a:off x="6619834" y="3407346"/>
        <a:ext cx="881267" cy="440633"/>
      </dsp:txXfrm>
    </dsp:sp>
    <dsp:sp modelId="{A4F15E0A-8A68-1441-9DD8-E6890714DB73}">
      <dsp:nvSpPr>
        <dsp:cNvPr id="0" name=""/>
        <dsp:cNvSpPr/>
      </dsp:nvSpPr>
      <dsp:spPr>
        <a:xfrm>
          <a:off x="6619834" y="40330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Support</a:t>
          </a:r>
          <a:endParaRPr lang="en-US" sz="1200" kern="1200" dirty="0"/>
        </a:p>
      </dsp:txBody>
      <dsp:txXfrm>
        <a:off x="6619834" y="4033046"/>
        <a:ext cx="881267" cy="440633"/>
      </dsp:txXfrm>
    </dsp:sp>
    <dsp:sp modelId="{A85F2415-4E18-0E42-92E7-EF688B2DF5CE}">
      <dsp:nvSpPr>
        <dsp:cNvPr id="0" name=""/>
        <dsp:cNvSpPr/>
      </dsp:nvSpPr>
      <dsp:spPr>
        <a:xfrm>
          <a:off x="7465851" y="15302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Supply</a:t>
          </a:r>
          <a:endParaRPr lang="en-US" sz="1200" kern="1200" dirty="0"/>
        </a:p>
      </dsp:txBody>
      <dsp:txXfrm>
        <a:off x="7465851" y="1530247"/>
        <a:ext cx="881267" cy="440633"/>
      </dsp:txXfrm>
    </dsp:sp>
    <dsp:sp modelId="{E0EB529E-4B80-2D46-94FD-9C0BF2C4724B}">
      <dsp:nvSpPr>
        <dsp:cNvPr id="0" name=""/>
        <dsp:cNvSpPr/>
      </dsp:nvSpPr>
      <dsp:spPr>
        <a:xfrm>
          <a:off x="7686167" y="21559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Warehouse</a:t>
          </a:r>
          <a:endParaRPr lang="en-US" sz="1200" kern="1200" dirty="0"/>
        </a:p>
      </dsp:txBody>
      <dsp:txXfrm>
        <a:off x="7686167" y="2155947"/>
        <a:ext cx="881267" cy="440633"/>
      </dsp:txXfrm>
    </dsp:sp>
    <dsp:sp modelId="{96A3EB6F-CA26-0F4D-9098-3C17D60A9A58}">
      <dsp:nvSpPr>
        <dsp:cNvPr id="0" name=""/>
        <dsp:cNvSpPr/>
      </dsp:nvSpPr>
      <dsp:spPr>
        <a:xfrm>
          <a:off x="7686167" y="27816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Ordering</a:t>
          </a:r>
          <a:endParaRPr lang="en-US" sz="1200" kern="1200" dirty="0"/>
        </a:p>
      </dsp:txBody>
      <dsp:txXfrm>
        <a:off x="7686167" y="2781646"/>
        <a:ext cx="881267" cy="440633"/>
      </dsp:txXfrm>
    </dsp:sp>
    <dsp:sp modelId="{7B28FC1C-146A-EB48-A88B-CD4495BD1F98}">
      <dsp:nvSpPr>
        <dsp:cNvPr id="0" name=""/>
        <dsp:cNvSpPr/>
      </dsp:nvSpPr>
      <dsp:spPr>
        <a:xfrm>
          <a:off x="3733683" y="9045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Admin</a:t>
          </a:r>
          <a:endParaRPr lang="en-US" sz="1200" kern="1200" dirty="0"/>
        </a:p>
      </dsp:txBody>
      <dsp:txXfrm>
        <a:off x="3733683" y="904547"/>
        <a:ext cx="881267" cy="440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51CB6-D45A-4B46-B006-B295BE885027}">
      <dsp:nvSpPr>
        <dsp:cNvPr id="0" name=""/>
        <dsp:cNvSpPr/>
      </dsp:nvSpPr>
      <dsp:spPr>
        <a:xfrm>
          <a:off x="4614951" y="719481"/>
          <a:ext cx="92533" cy="405382"/>
        </a:xfrm>
        <a:custGeom>
          <a:avLst/>
          <a:gdLst/>
          <a:ahLst/>
          <a:cxnLst/>
          <a:rect l="0" t="0" r="0" b="0"/>
          <a:pathLst>
            <a:path>
              <a:moveTo>
                <a:pt x="92533" y="0"/>
              </a:moveTo>
              <a:lnTo>
                <a:pt x="92533" y="405382"/>
              </a:lnTo>
              <a:lnTo>
                <a:pt x="0" y="40538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9652A43-BE0E-2547-85EA-9C055FC5E3E2}">
      <dsp:nvSpPr>
        <dsp:cNvPr id="0" name=""/>
        <dsp:cNvSpPr/>
      </dsp:nvSpPr>
      <dsp:spPr>
        <a:xfrm>
          <a:off x="7553977" y="1970881"/>
          <a:ext cx="132190" cy="1031082"/>
        </a:xfrm>
        <a:custGeom>
          <a:avLst/>
          <a:gdLst/>
          <a:ahLst/>
          <a:cxnLst/>
          <a:rect l="0" t="0" r="0" b="0"/>
          <a:pathLst>
            <a:path>
              <a:moveTo>
                <a:pt x="0" y="0"/>
              </a:moveTo>
              <a:lnTo>
                <a:pt x="0" y="1031082"/>
              </a:lnTo>
              <a:lnTo>
                <a:pt x="132190" y="10310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45A8C8-CE04-5743-8F65-B0526EB257F0}">
      <dsp:nvSpPr>
        <dsp:cNvPr id="0" name=""/>
        <dsp:cNvSpPr/>
      </dsp:nvSpPr>
      <dsp:spPr>
        <a:xfrm>
          <a:off x="7553977" y="1970881"/>
          <a:ext cx="132190" cy="405382"/>
        </a:xfrm>
        <a:custGeom>
          <a:avLst/>
          <a:gdLst/>
          <a:ahLst/>
          <a:cxnLst/>
          <a:rect l="0" t="0" r="0" b="0"/>
          <a:pathLst>
            <a:path>
              <a:moveTo>
                <a:pt x="0" y="0"/>
              </a:moveTo>
              <a:lnTo>
                <a:pt x="0" y="405382"/>
              </a:lnTo>
              <a:lnTo>
                <a:pt x="132190" y="4053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AAE5AC1-66D1-FC45-B0AC-4558F598E6B7}">
      <dsp:nvSpPr>
        <dsp:cNvPr id="0" name=""/>
        <dsp:cNvSpPr/>
      </dsp:nvSpPr>
      <dsp:spPr>
        <a:xfrm>
          <a:off x="4707484" y="719481"/>
          <a:ext cx="3199000" cy="810765"/>
        </a:xfrm>
        <a:custGeom>
          <a:avLst/>
          <a:gdLst/>
          <a:ahLst/>
          <a:cxnLst/>
          <a:rect l="0" t="0" r="0" b="0"/>
          <a:pathLst>
            <a:path>
              <a:moveTo>
                <a:pt x="0" y="0"/>
              </a:moveTo>
              <a:lnTo>
                <a:pt x="0" y="718232"/>
              </a:lnTo>
              <a:lnTo>
                <a:pt x="3199000" y="718232"/>
              </a:lnTo>
              <a:lnTo>
                <a:pt x="3199000" y="8107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2FDE71F-F49C-2845-A509-F03E29E2ED19}">
      <dsp:nvSpPr>
        <dsp:cNvPr id="0" name=""/>
        <dsp:cNvSpPr/>
      </dsp:nvSpPr>
      <dsp:spPr>
        <a:xfrm>
          <a:off x="6487644" y="1970881"/>
          <a:ext cx="132190" cy="2282482"/>
        </a:xfrm>
        <a:custGeom>
          <a:avLst/>
          <a:gdLst/>
          <a:ahLst/>
          <a:cxnLst/>
          <a:rect l="0" t="0" r="0" b="0"/>
          <a:pathLst>
            <a:path>
              <a:moveTo>
                <a:pt x="0" y="0"/>
              </a:moveTo>
              <a:lnTo>
                <a:pt x="0" y="2282482"/>
              </a:lnTo>
              <a:lnTo>
                <a:pt x="132190" y="22824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9FDF50-9B2D-AC4A-9A6E-25B9E6C1DDEF}">
      <dsp:nvSpPr>
        <dsp:cNvPr id="0" name=""/>
        <dsp:cNvSpPr/>
      </dsp:nvSpPr>
      <dsp:spPr>
        <a:xfrm>
          <a:off x="6487644" y="1970881"/>
          <a:ext cx="132190" cy="1656782"/>
        </a:xfrm>
        <a:custGeom>
          <a:avLst/>
          <a:gdLst/>
          <a:ahLst/>
          <a:cxnLst/>
          <a:rect l="0" t="0" r="0" b="0"/>
          <a:pathLst>
            <a:path>
              <a:moveTo>
                <a:pt x="0" y="0"/>
              </a:moveTo>
              <a:lnTo>
                <a:pt x="0" y="1656782"/>
              </a:lnTo>
              <a:lnTo>
                <a:pt x="132190" y="16567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B7227A-B188-E242-970B-3E58A5D6DAB8}">
      <dsp:nvSpPr>
        <dsp:cNvPr id="0" name=""/>
        <dsp:cNvSpPr/>
      </dsp:nvSpPr>
      <dsp:spPr>
        <a:xfrm>
          <a:off x="6487644" y="1970881"/>
          <a:ext cx="132190" cy="1031082"/>
        </a:xfrm>
        <a:custGeom>
          <a:avLst/>
          <a:gdLst/>
          <a:ahLst/>
          <a:cxnLst/>
          <a:rect l="0" t="0" r="0" b="0"/>
          <a:pathLst>
            <a:path>
              <a:moveTo>
                <a:pt x="0" y="0"/>
              </a:moveTo>
              <a:lnTo>
                <a:pt x="0" y="1031082"/>
              </a:lnTo>
              <a:lnTo>
                <a:pt x="132190" y="10310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9FBB06-4492-A24D-B4BD-1B28CEF31C43}">
      <dsp:nvSpPr>
        <dsp:cNvPr id="0" name=""/>
        <dsp:cNvSpPr/>
      </dsp:nvSpPr>
      <dsp:spPr>
        <a:xfrm>
          <a:off x="6487644" y="1970881"/>
          <a:ext cx="132190" cy="405382"/>
        </a:xfrm>
        <a:custGeom>
          <a:avLst/>
          <a:gdLst/>
          <a:ahLst/>
          <a:cxnLst/>
          <a:rect l="0" t="0" r="0" b="0"/>
          <a:pathLst>
            <a:path>
              <a:moveTo>
                <a:pt x="0" y="0"/>
              </a:moveTo>
              <a:lnTo>
                <a:pt x="0" y="405382"/>
              </a:lnTo>
              <a:lnTo>
                <a:pt x="132190" y="4053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A173D4-4F45-D743-AE6F-605E7E65C106}">
      <dsp:nvSpPr>
        <dsp:cNvPr id="0" name=""/>
        <dsp:cNvSpPr/>
      </dsp:nvSpPr>
      <dsp:spPr>
        <a:xfrm>
          <a:off x="4707484" y="719481"/>
          <a:ext cx="2132666" cy="810765"/>
        </a:xfrm>
        <a:custGeom>
          <a:avLst/>
          <a:gdLst/>
          <a:ahLst/>
          <a:cxnLst/>
          <a:rect l="0" t="0" r="0" b="0"/>
          <a:pathLst>
            <a:path>
              <a:moveTo>
                <a:pt x="0" y="0"/>
              </a:moveTo>
              <a:lnTo>
                <a:pt x="0" y="718232"/>
              </a:lnTo>
              <a:lnTo>
                <a:pt x="2132666" y="718232"/>
              </a:lnTo>
              <a:lnTo>
                <a:pt x="2132666" y="8107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A5555F-3CA6-C743-BDA7-83D2533BC15C}">
      <dsp:nvSpPr>
        <dsp:cNvPr id="0" name=""/>
        <dsp:cNvSpPr/>
      </dsp:nvSpPr>
      <dsp:spPr>
        <a:xfrm>
          <a:off x="5421310" y="1970881"/>
          <a:ext cx="132190" cy="1656782"/>
        </a:xfrm>
        <a:custGeom>
          <a:avLst/>
          <a:gdLst/>
          <a:ahLst/>
          <a:cxnLst/>
          <a:rect l="0" t="0" r="0" b="0"/>
          <a:pathLst>
            <a:path>
              <a:moveTo>
                <a:pt x="0" y="0"/>
              </a:moveTo>
              <a:lnTo>
                <a:pt x="0" y="1656782"/>
              </a:lnTo>
              <a:lnTo>
                <a:pt x="132190" y="16567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6A6E449-EB1F-B649-B2A3-5935637E25E2}">
      <dsp:nvSpPr>
        <dsp:cNvPr id="0" name=""/>
        <dsp:cNvSpPr/>
      </dsp:nvSpPr>
      <dsp:spPr>
        <a:xfrm>
          <a:off x="5421310" y="1970881"/>
          <a:ext cx="132190" cy="1031082"/>
        </a:xfrm>
        <a:custGeom>
          <a:avLst/>
          <a:gdLst/>
          <a:ahLst/>
          <a:cxnLst/>
          <a:rect l="0" t="0" r="0" b="0"/>
          <a:pathLst>
            <a:path>
              <a:moveTo>
                <a:pt x="0" y="0"/>
              </a:moveTo>
              <a:lnTo>
                <a:pt x="0" y="1031082"/>
              </a:lnTo>
              <a:lnTo>
                <a:pt x="132190" y="10310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6E3DE4F-7109-524B-980A-91E7066F5B20}">
      <dsp:nvSpPr>
        <dsp:cNvPr id="0" name=""/>
        <dsp:cNvSpPr/>
      </dsp:nvSpPr>
      <dsp:spPr>
        <a:xfrm>
          <a:off x="5421310" y="1970881"/>
          <a:ext cx="132190" cy="405382"/>
        </a:xfrm>
        <a:custGeom>
          <a:avLst/>
          <a:gdLst/>
          <a:ahLst/>
          <a:cxnLst/>
          <a:rect l="0" t="0" r="0" b="0"/>
          <a:pathLst>
            <a:path>
              <a:moveTo>
                <a:pt x="0" y="0"/>
              </a:moveTo>
              <a:lnTo>
                <a:pt x="0" y="405382"/>
              </a:lnTo>
              <a:lnTo>
                <a:pt x="132190" y="4053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30B7F35-0132-664D-A972-0406CF8853E1}">
      <dsp:nvSpPr>
        <dsp:cNvPr id="0" name=""/>
        <dsp:cNvSpPr/>
      </dsp:nvSpPr>
      <dsp:spPr>
        <a:xfrm>
          <a:off x="4707484" y="719481"/>
          <a:ext cx="1066333" cy="810765"/>
        </a:xfrm>
        <a:custGeom>
          <a:avLst/>
          <a:gdLst/>
          <a:ahLst/>
          <a:cxnLst/>
          <a:rect l="0" t="0" r="0" b="0"/>
          <a:pathLst>
            <a:path>
              <a:moveTo>
                <a:pt x="0" y="0"/>
              </a:moveTo>
              <a:lnTo>
                <a:pt x="0" y="718232"/>
              </a:lnTo>
              <a:lnTo>
                <a:pt x="1066333" y="718232"/>
              </a:lnTo>
              <a:lnTo>
                <a:pt x="1066333" y="8107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0CAFA8D-EB6F-7E4E-A93A-21E79FD0C080}">
      <dsp:nvSpPr>
        <dsp:cNvPr id="0" name=""/>
        <dsp:cNvSpPr/>
      </dsp:nvSpPr>
      <dsp:spPr>
        <a:xfrm>
          <a:off x="4354977" y="1970881"/>
          <a:ext cx="132190" cy="1031082"/>
        </a:xfrm>
        <a:custGeom>
          <a:avLst/>
          <a:gdLst/>
          <a:ahLst/>
          <a:cxnLst/>
          <a:rect l="0" t="0" r="0" b="0"/>
          <a:pathLst>
            <a:path>
              <a:moveTo>
                <a:pt x="0" y="0"/>
              </a:moveTo>
              <a:lnTo>
                <a:pt x="0" y="1031082"/>
              </a:lnTo>
              <a:lnTo>
                <a:pt x="132190" y="10310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5B90FF-C9F3-2548-A095-4DDB2B3D2568}">
      <dsp:nvSpPr>
        <dsp:cNvPr id="0" name=""/>
        <dsp:cNvSpPr/>
      </dsp:nvSpPr>
      <dsp:spPr>
        <a:xfrm>
          <a:off x="4354977" y="1970881"/>
          <a:ext cx="132190" cy="405382"/>
        </a:xfrm>
        <a:custGeom>
          <a:avLst/>
          <a:gdLst/>
          <a:ahLst/>
          <a:cxnLst/>
          <a:rect l="0" t="0" r="0" b="0"/>
          <a:pathLst>
            <a:path>
              <a:moveTo>
                <a:pt x="0" y="0"/>
              </a:moveTo>
              <a:lnTo>
                <a:pt x="0" y="405382"/>
              </a:lnTo>
              <a:lnTo>
                <a:pt x="132190" y="4053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D95C107-C1EE-444C-9C2D-5AE960BEF170}">
      <dsp:nvSpPr>
        <dsp:cNvPr id="0" name=""/>
        <dsp:cNvSpPr/>
      </dsp:nvSpPr>
      <dsp:spPr>
        <a:xfrm>
          <a:off x="4661764" y="719481"/>
          <a:ext cx="91440" cy="810765"/>
        </a:xfrm>
        <a:custGeom>
          <a:avLst/>
          <a:gdLst/>
          <a:ahLst/>
          <a:cxnLst/>
          <a:rect l="0" t="0" r="0" b="0"/>
          <a:pathLst>
            <a:path>
              <a:moveTo>
                <a:pt x="45720" y="0"/>
              </a:moveTo>
              <a:lnTo>
                <a:pt x="45720" y="8107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7930338-E578-9848-881B-38939D9A148A}">
      <dsp:nvSpPr>
        <dsp:cNvPr id="0" name=""/>
        <dsp:cNvSpPr/>
      </dsp:nvSpPr>
      <dsp:spPr>
        <a:xfrm>
          <a:off x="3641150" y="719481"/>
          <a:ext cx="1066333" cy="810765"/>
        </a:xfrm>
        <a:custGeom>
          <a:avLst/>
          <a:gdLst/>
          <a:ahLst/>
          <a:cxnLst/>
          <a:rect l="0" t="0" r="0" b="0"/>
          <a:pathLst>
            <a:path>
              <a:moveTo>
                <a:pt x="1066333" y="0"/>
              </a:moveTo>
              <a:lnTo>
                <a:pt x="1066333" y="718232"/>
              </a:lnTo>
              <a:lnTo>
                <a:pt x="0" y="718232"/>
              </a:lnTo>
              <a:lnTo>
                <a:pt x="0" y="8107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E8555A8-BDC4-5945-A9A8-2653AC38BF71}">
      <dsp:nvSpPr>
        <dsp:cNvPr id="0" name=""/>
        <dsp:cNvSpPr/>
      </dsp:nvSpPr>
      <dsp:spPr>
        <a:xfrm>
          <a:off x="2574817" y="719481"/>
          <a:ext cx="2132666" cy="810765"/>
        </a:xfrm>
        <a:custGeom>
          <a:avLst/>
          <a:gdLst/>
          <a:ahLst/>
          <a:cxnLst/>
          <a:rect l="0" t="0" r="0" b="0"/>
          <a:pathLst>
            <a:path>
              <a:moveTo>
                <a:pt x="2132666" y="0"/>
              </a:moveTo>
              <a:lnTo>
                <a:pt x="2132666" y="718232"/>
              </a:lnTo>
              <a:lnTo>
                <a:pt x="0" y="718232"/>
              </a:lnTo>
              <a:lnTo>
                <a:pt x="0" y="8107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4CF5CA-9C34-C340-AB36-4629DA685C17}">
      <dsp:nvSpPr>
        <dsp:cNvPr id="0" name=""/>
        <dsp:cNvSpPr/>
      </dsp:nvSpPr>
      <dsp:spPr>
        <a:xfrm>
          <a:off x="2222310" y="2596580"/>
          <a:ext cx="132190" cy="1656782"/>
        </a:xfrm>
        <a:custGeom>
          <a:avLst/>
          <a:gdLst/>
          <a:ahLst/>
          <a:cxnLst/>
          <a:rect l="0" t="0" r="0" b="0"/>
          <a:pathLst>
            <a:path>
              <a:moveTo>
                <a:pt x="0" y="0"/>
              </a:moveTo>
              <a:lnTo>
                <a:pt x="0" y="1656782"/>
              </a:lnTo>
              <a:lnTo>
                <a:pt x="132190" y="16567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9FB3E7C-3EF4-D240-A2EE-A0993D4EC708}">
      <dsp:nvSpPr>
        <dsp:cNvPr id="0" name=""/>
        <dsp:cNvSpPr/>
      </dsp:nvSpPr>
      <dsp:spPr>
        <a:xfrm>
          <a:off x="2222310" y="2596580"/>
          <a:ext cx="132190" cy="1031082"/>
        </a:xfrm>
        <a:custGeom>
          <a:avLst/>
          <a:gdLst/>
          <a:ahLst/>
          <a:cxnLst/>
          <a:rect l="0" t="0" r="0" b="0"/>
          <a:pathLst>
            <a:path>
              <a:moveTo>
                <a:pt x="0" y="0"/>
              </a:moveTo>
              <a:lnTo>
                <a:pt x="0" y="1031082"/>
              </a:lnTo>
              <a:lnTo>
                <a:pt x="132190" y="10310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2729170-BF5D-514E-AFD0-B6C31D6DB5B7}">
      <dsp:nvSpPr>
        <dsp:cNvPr id="0" name=""/>
        <dsp:cNvSpPr/>
      </dsp:nvSpPr>
      <dsp:spPr>
        <a:xfrm>
          <a:off x="2222310" y="2596580"/>
          <a:ext cx="132190" cy="405382"/>
        </a:xfrm>
        <a:custGeom>
          <a:avLst/>
          <a:gdLst/>
          <a:ahLst/>
          <a:cxnLst/>
          <a:rect l="0" t="0" r="0" b="0"/>
          <a:pathLst>
            <a:path>
              <a:moveTo>
                <a:pt x="0" y="0"/>
              </a:moveTo>
              <a:lnTo>
                <a:pt x="0" y="405382"/>
              </a:lnTo>
              <a:lnTo>
                <a:pt x="132190" y="4053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1A4C6B-60F8-AA44-89A4-EB83DCC0B4BE}">
      <dsp:nvSpPr>
        <dsp:cNvPr id="0" name=""/>
        <dsp:cNvSpPr/>
      </dsp:nvSpPr>
      <dsp:spPr>
        <a:xfrm>
          <a:off x="1508483" y="1970881"/>
          <a:ext cx="1066333" cy="185066"/>
        </a:xfrm>
        <a:custGeom>
          <a:avLst/>
          <a:gdLst/>
          <a:ahLst/>
          <a:cxnLst/>
          <a:rect l="0" t="0" r="0" b="0"/>
          <a:pathLst>
            <a:path>
              <a:moveTo>
                <a:pt x="0" y="0"/>
              </a:moveTo>
              <a:lnTo>
                <a:pt x="0" y="92533"/>
              </a:lnTo>
              <a:lnTo>
                <a:pt x="1066333" y="92533"/>
              </a:lnTo>
              <a:lnTo>
                <a:pt x="1066333" y="185066"/>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1883103-CA0D-1B40-AB93-F23B19189EF9}">
      <dsp:nvSpPr>
        <dsp:cNvPr id="0" name=""/>
        <dsp:cNvSpPr/>
      </dsp:nvSpPr>
      <dsp:spPr>
        <a:xfrm>
          <a:off x="1462763" y="1970881"/>
          <a:ext cx="91440" cy="185066"/>
        </a:xfrm>
        <a:custGeom>
          <a:avLst/>
          <a:gdLst/>
          <a:ahLst/>
          <a:cxnLst/>
          <a:rect l="0" t="0" r="0" b="0"/>
          <a:pathLst>
            <a:path>
              <a:moveTo>
                <a:pt x="45720" y="0"/>
              </a:moveTo>
              <a:lnTo>
                <a:pt x="45720" y="185066"/>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5BCFFA4-20D5-E048-8EF0-AED9C3B27614}">
      <dsp:nvSpPr>
        <dsp:cNvPr id="0" name=""/>
        <dsp:cNvSpPr/>
      </dsp:nvSpPr>
      <dsp:spPr>
        <a:xfrm>
          <a:off x="89643" y="2596580"/>
          <a:ext cx="132190" cy="1656782"/>
        </a:xfrm>
        <a:custGeom>
          <a:avLst/>
          <a:gdLst/>
          <a:ahLst/>
          <a:cxnLst/>
          <a:rect l="0" t="0" r="0" b="0"/>
          <a:pathLst>
            <a:path>
              <a:moveTo>
                <a:pt x="0" y="0"/>
              </a:moveTo>
              <a:lnTo>
                <a:pt x="0" y="1656782"/>
              </a:lnTo>
              <a:lnTo>
                <a:pt x="132190" y="16567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47DF29-E3C1-B34F-8857-62301CDDC0DA}">
      <dsp:nvSpPr>
        <dsp:cNvPr id="0" name=""/>
        <dsp:cNvSpPr/>
      </dsp:nvSpPr>
      <dsp:spPr>
        <a:xfrm>
          <a:off x="89643" y="2596580"/>
          <a:ext cx="132190" cy="1031082"/>
        </a:xfrm>
        <a:custGeom>
          <a:avLst/>
          <a:gdLst/>
          <a:ahLst/>
          <a:cxnLst/>
          <a:rect l="0" t="0" r="0" b="0"/>
          <a:pathLst>
            <a:path>
              <a:moveTo>
                <a:pt x="0" y="0"/>
              </a:moveTo>
              <a:lnTo>
                <a:pt x="0" y="1031082"/>
              </a:lnTo>
              <a:lnTo>
                <a:pt x="132190" y="10310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EC94239-DEA0-654D-86B9-6E8539F5A08A}">
      <dsp:nvSpPr>
        <dsp:cNvPr id="0" name=""/>
        <dsp:cNvSpPr/>
      </dsp:nvSpPr>
      <dsp:spPr>
        <a:xfrm>
          <a:off x="89643" y="2596580"/>
          <a:ext cx="132190" cy="405382"/>
        </a:xfrm>
        <a:custGeom>
          <a:avLst/>
          <a:gdLst/>
          <a:ahLst/>
          <a:cxnLst/>
          <a:rect l="0" t="0" r="0" b="0"/>
          <a:pathLst>
            <a:path>
              <a:moveTo>
                <a:pt x="0" y="0"/>
              </a:moveTo>
              <a:lnTo>
                <a:pt x="0" y="405382"/>
              </a:lnTo>
              <a:lnTo>
                <a:pt x="132190" y="40538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C3ABEEF-603E-5C44-92F0-470221C751C5}">
      <dsp:nvSpPr>
        <dsp:cNvPr id="0" name=""/>
        <dsp:cNvSpPr/>
      </dsp:nvSpPr>
      <dsp:spPr>
        <a:xfrm>
          <a:off x="442150" y="1970881"/>
          <a:ext cx="1066333" cy="185066"/>
        </a:xfrm>
        <a:custGeom>
          <a:avLst/>
          <a:gdLst/>
          <a:ahLst/>
          <a:cxnLst/>
          <a:rect l="0" t="0" r="0" b="0"/>
          <a:pathLst>
            <a:path>
              <a:moveTo>
                <a:pt x="1066333" y="0"/>
              </a:moveTo>
              <a:lnTo>
                <a:pt x="1066333" y="92533"/>
              </a:lnTo>
              <a:lnTo>
                <a:pt x="0" y="92533"/>
              </a:lnTo>
              <a:lnTo>
                <a:pt x="0" y="185066"/>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D64F15-E7E5-5A4D-B08A-A657FDECECC4}">
      <dsp:nvSpPr>
        <dsp:cNvPr id="0" name=""/>
        <dsp:cNvSpPr/>
      </dsp:nvSpPr>
      <dsp:spPr>
        <a:xfrm>
          <a:off x="1508483" y="719481"/>
          <a:ext cx="3199000" cy="810765"/>
        </a:xfrm>
        <a:custGeom>
          <a:avLst/>
          <a:gdLst/>
          <a:ahLst/>
          <a:cxnLst/>
          <a:rect l="0" t="0" r="0" b="0"/>
          <a:pathLst>
            <a:path>
              <a:moveTo>
                <a:pt x="3199000" y="0"/>
              </a:moveTo>
              <a:lnTo>
                <a:pt x="3199000" y="718232"/>
              </a:lnTo>
              <a:lnTo>
                <a:pt x="0" y="718232"/>
              </a:lnTo>
              <a:lnTo>
                <a:pt x="0" y="8107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7D6A5C-159E-494F-A682-E340DE7771F5}">
      <dsp:nvSpPr>
        <dsp:cNvPr id="0" name=""/>
        <dsp:cNvSpPr/>
      </dsp:nvSpPr>
      <dsp:spPr>
        <a:xfrm>
          <a:off x="4266850" y="2788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CEO</a:t>
          </a:r>
          <a:endParaRPr lang="en-US" sz="1200" kern="1200" dirty="0"/>
        </a:p>
      </dsp:txBody>
      <dsp:txXfrm>
        <a:off x="4266850" y="278847"/>
        <a:ext cx="881267" cy="440633"/>
      </dsp:txXfrm>
    </dsp:sp>
    <dsp:sp modelId="{1257B2F5-6AFE-EC4F-9CAB-63C26D64E33C}">
      <dsp:nvSpPr>
        <dsp:cNvPr id="0" name=""/>
        <dsp:cNvSpPr/>
      </dsp:nvSpPr>
      <dsp:spPr>
        <a:xfrm>
          <a:off x="1067850" y="15302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Sales</a:t>
          </a:r>
          <a:endParaRPr lang="en-US" sz="1200" kern="1200" dirty="0"/>
        </a:p>
      </dsp:txBody>
      <dsp:txXfrm>
        <a:off x="1067850" y="1530247"/>
        <a:ext cx="881267" cy="440633"/>
      </dsp:txXfrm>
    </dsp:sp>
    <dsp:sp modelId="{40AC57E3-934B-7749-9396-6A6C3BCA2EE7}">
      <dsp:nvSpPr>
        <dsp:cNvPr id="0" name=""/>
        <dsp:cNvSpPr/>
      </dsp:nvSpPr>
      <dsp:spPr>
        <a:xfrm>
          <a:off x="1516" y="21559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Inside sales</a:t>
          </a:r>
          <a:endParaRPr lang="en-US" sz="1200" kern="1200" dirty="0"/>
        </a:p>
      </dsp:txBody>
      <dsp:txXfrm>
        <a:off x="1516" y="2155947"/>
        <a:ext cx="881267" cy="440633"/>
      </dsp:txXfrm>
    </dsp:sp>
    <dsp:sp modelId="{9EE1F018-5D0C-5F4A-92D9-8EF1C1C4592D}">
      <dsp:nvSpPr>
        <dsp:cNvPr id="0" name=""/>
        <dsp:cNvSpPr/>
      </dsp:nvSpPr>
      <dsp:spPr>
        <a:xfrm>
          <a:off x="221833" y="27816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Eastern</a:t>
          </a:r>
          <a:endParaRPr lang="en-US" sz="1200" kern="1200" dirty="0"/>
        </a:p>
      </dsp:txBody>
      <dsp:txXfrm>
        <a:off x="221833" y="2781646"/>
        <a:ext cx="881267" cy="440633"/>
      </dsp:txXfrm>
    </dsp:sp>
    <dsp:sp modelId="{499FFD99-CDF8-C64B-A48A-2595D540A279}">
      <dsp:nvSpPr>
        <dsp:cNvPr id="0" name=""/>
        <dsp:cNvSpPr/>
      </dsp:nvSpPr>
      <dsp:spPr>
        <a:xfrm>
          <a:off x="221833" y="34073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Central</a:t>
          </a:r>
          <a:endParaRPr lang="en-US" sz="1200" kern="1200" dirty="0"/>
        </a:p>
      </dsp:txBody>
      <dsp:txXfrm>
        <a:off x="221833" y="3407346"/>
        <a:ext cx="881267" cy="440633"/>
      </dsp:txXfrm>
    </dsp:sp>
    <dsp:sp modelId="{034834E1-8679-B74B-A5F5-28399FC2ADAA}">
      <dsp:nvSpPr>
        <dsp:cNvPr id="0" name=""/>
        <dsp:cNvSpPr/>
      </dsp:nvSpPr>
      <dsp:spPr>
        <a:xfrm>
          <a:off x="221833" y="40330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Western</a:t>
          </a:r>
          <a:endParaRPr lang="en-US" sz="1200" kern="1200" dirty="0"/>
        </a:p>
      </dsp:txBody>
      <dsp:txXfrm>
        <a:off x="221833" y="4033046"/>
        <a:ext cx="881267" cy="440633"/>
      </dsp:txXfrm>
    </dsp:sp>
    <dsp:sp modelId="{06807B4D-5778-4B4D-A5E2-7439C7CB2E8A}">
      <dsp:nvSpPr>
        <dsp:cNvPr id="0" name=""/>
        <dsp:cNvSpPr/>
      </dsp:nvSpPr>
      <dsp:spPr>
        <a:xfrm>
          <a:off x="1067850" y="21559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Channel</a:t>
          </a:r>
          <a:endParaRPr lang="en-US" sz="1200" kern="1200" dirty="0"/>
        </a:p>
      </dsp:txBody>
      <dsp:txXfrm>
        <a:off x="1067850" y="2155947"/>
        <a:ext cx="881267" cy="440633"/>
      </dsp:txXfrm>
    </dsp:sp>
    <dsp:sp modelId="{4F5713FF-4520-D840-84B8-7297E24B48AD}">
      <dsp:nvSpPr>
        <dsp:cNvPr id="0" name=""/>
        <dsp:cNvSpPr/>
      </dsp:nvSpPr>
      <dsp:spPr>
        <a:xfrm>
          <a:off x="2134183" y="21559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International</a:t>
          </a:r>
          <a:endParaRPr lang="en-US" sz="1200" kern="1200" dirty="0"/>
        </a:p>
      </dsp:txBody>
      <dsp:txXfrm>
        <a:off x="2134183" y="2155947"/>
        <a:ext cx="881267" cy="440633"/>
      </dsp:txXfrm>
    </dsp:sp>
    <dsp:sp modelId="{4D6E99AF-B1EE-1144-9770-E84B20C40220}">
      <dsp:nvSpPr>
        <dsp:cNvPr id="0" name=""/>
        <dsp:cNvSpPr/>
      </dsp:nvSpPr>
      <dsp:spPr>
        <a:xfrm>
          <a:off x="2354500" y="27816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Europe</a:t>
          </a:r>
          <a:endParaRPr lang="en-US" sz="1200" kern="1200" dirty="0"/>
        </a:p>
      </dsp:txBody>
      <dsp:txXfrm>
        <a:off x="2354500" y="2781646"/>
        <a:ext cx="881267" cy="440633"/>
      </dsp:txXfrm>
    </dsp:sp>
    <dsp:sp modelId="{86B90AF9-0EDE-B84F-85D4-038724A75CC2}">
      <dsp:nvSpPr>
        <dsp:cNvPr id="0" name=""/>
        <dsp:cNvSpPr/>
      </dsp:nvSpPr>
      <dsp:spPr>
        <a:xfrm>
          <a:off x="2354500" y="34073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Africa</a:t>
          </a:r>
          <a:endParaRPr lang="en-US" sz="1200" kern="1200" dirty="0"/>
        </a:p>
      </dsp:txBody>
      <dsp:txXfrm>
        <a:off x="2354500" y="3407346"/>
        <a:ext cx="881267" cy="440633"/>
      </dsp:txXfrm>
    </dsp:sp>
    <dsp:sp modelId="{65ECE0DF-F0E0-EC46-9DE4-91EC575D2657}">
      <dsp:nvSpPr>
        <dsp:cNvPr id="0" name=""/>
        <dsp:cNvSpPr/>
      </dsp:nvSpPr>
      <dsp:spPr>
        <a:xfrm>
          <a:off x="2354500" y="40330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China</a:t>
          </a:r>
          <a:endParaRPr lang="en-US" sz="1200" kern="1200" dirty="0"/>
        </a:p>
      </dsp:txBody>
      <dsp:txXfrm>
        <a:off x="2354500" y="4033046"/>
        <a:ext cx="881267" cy="440633"/>
      </dsp:txXfrm>
    </dsp:sp>
    <dsp:sp modelId="{91718A68-EEC4-DF48-81CF-A87AB80A7384}">
      <dsp:nvSpPr>
        <dsp:cNvPr id="0" name=""/>
        <dsp:cNvSpPr/>
      </dsp:nvSpPr>
      <dsp:spPr>
        <a:xfrm>
          <a:off x="2134183" y="15302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HR</a:t>
          </a:r>
          <a:endParaRPr lang="en-US" sz="1200" kern="1200" dirty="0"/>
        </a:p>
      </dsp:txBody>
      <dsp:txXfrm>
        <a:off x="2134183" y="1530247"/>
        <a:ext cx="881267" cy="440633"/>
      </dsp:txXfrm>
    </dsp:sp>
    <dsp:sp modelId="{22D99103-434E-144B-AFD0-6282FE6594CF}">
      <dsp:nvSpPr>
        <dsp:cNvPr id="0" name=""/>
        <dsp:cNvSpPr/>
      </dsp:nvSpPr>
      <dsp:spPr>
        <a:xfrm>
          <a:off x="3200517" y="15302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Marketing</a:t>
          </a:r>
          <a:endParaRPr lang="en-US" sz="1200" kern="1200" dirty="0"/>
        </a:p>
      </dsp:txBody>
      <dsp:txXfrm>
        <a:off x="3200517" y="1530247"/>
        <a:ext cx="881267" cy="440633"/>
      </dsp:txXfrm>
    </dsp:sp>
    <dsp:sp modelId="{025BE153-3A5E-7641-AD9B-708688EC6890}">
      <dsp:nvSpPr>
        <dsp:cNvPr id="0" name=""/>
        <dsp:cNvSpPr/>
      </dsp:nvSpPr>
      <dsp:spPr>
        <a:xfrm>
          <a:off x="4266850" y="15302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Finance</a:t>
          </a:r>
          <a:endParaRPr lang="en-US" sz="1200" kern="1200" dirty="0"/>
        </a:p>
      </dsp:txBody>
      <dsp:txXfrm>
        <a:off x="4266850" y="1530247"/>
        <a:ext cx="881267" cy="440633"/>
      </dsp:txXfrm>
    </dsp:sp>
    <dsp:sp modelId="{8AFF1F19-6043-A246-831E-2F96CE8C90B1}">
      <dsp:nvSpPr>
        <dsp:cNvPr id="0" name=""/>
        <dsp:cNvSpPr/>
      </dsp:nvSpPr>
      <dsp:spPr>
        <a:xfrm>
          <a:off x="4487167" y="21559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Accounting</a:t>
          </a:r>
          <a:endParaRPr lang="en-US" sz="1200" kern="1200" dirty="0"/>
        </a:p>
      </dsp:txBody>
      <dsp:txXfrm>
        <a:off x="4487167" y="2155947"/>
        <a:ext cx="881267" cy="440633"/>
      </dsp:txXfrm>
    </dsp:sp>
    <dsp:sp modelId="{7604FF5E-C911-4441-B7C9-167A9B696B87}">
      <dsp:nvSpPr>
        <dsp:cNvPr id="0" name=""/>
        <dsp:cNvSpPr/>
      </dsp:nvSpPr>
      <dsp:spPr>
        <a:xfrm>
          <a:off x="4487167" y="27816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Dealer Credit</a:t>
          </a:r>
          <a:endParaRPr lang="en-US" sz="1200" kern="1200" dirty="0"/>
        </a:p>
      </dsp:txBody>
      <dsp:txXfrm>
        <a:off x="4487167" y="2781646"/>
        <a:ext cx="881267" cy="440633"/>
      </dsp:txXfrm>
    </dsp:sp>
    <dsp:sp modelId="{F1136E42-41AA-3548-A956-43CE24EFAE77}">
      <dsp:nvSpPr>
        <dsp:cNvPr id="0" name=""/>
        <dsp:cNvSpPr/>
      </dsp:nvSpPr>
      <dsp:spPr>
        <a:xfrm>
          <a:off x="5333184" y="15302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err="1" smtClean="0"/>
            <a:t>Opperations</a:t>
          </a:r>
          <a:endParaRPr lang="en-US" sz="1200" kern="1200" dirty="0"/>
        </a:p>
      </dsp:txBody>
      <dsp:txXfrm>
        <a:off x="5333184" y="1530247"/>
        <a:ext cx="881267" cy="440633"/>
      </dsp:txXfrm>
    </dsp:sp>
    <dsp:sp modelId="{BDEF30F2-EB51-6741-9235-DD573ABD2761}">
      <dsp:nvSpPr>
        <dsp:cNvPr id="0" name=""/>
        <dsp:cNvSpPr/>
      </dsp:nvSpPr>
      <dsp:spPr>
        <a:xfrm>
          <a:off x="5553500" y="21559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Eagan Plant</a:t>
          </a:r>
          <a:endParaRPr lang="en-US" sz="1200" kern="1200" dirty="0"/>
        </a:p>
      </dsp:txBody>
      <dsp:txXfrm>
        <a:off x="5553500" y="2155947"/>
        <a:ext cx="881267" cy="440633"/>
      </dsp:txXfrm>
    </dsp:sp>
    <dsp:sp modelId="{945A81CE-A662-5B4A-8820-6B7FD9D4DD75}">
      <dsp:nvSpPr>
        <dsp:cNvPr id="0" name=""/>
        <dsp:cNvSpPr/>
      </dsp:nvSpPr>
      <dsp:spPr>
        <a:xfrm>
          <a:off x="5553500" y="27816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Roseville Plant</a:t>
          </a:r>
          <a:endParaRPr lang="en-US" sz="1200" kern="1200" dirty="0"/>
        </a:p>
      </dsp:txBody>
      <dsp:txXfrm>
        <a:off x="5553500" y="2781646"/>
        <a:ext cx="881267" cy="440633"/>
      </dsp:txXfrm>
    </dsp:sp>
    <dsp:sp modelId="{FFBCE108-B7DA-6D43-A02D-BE19D3AF5E85}">
      <dsp:nvSpPr>
        <dsp:cNvPr id="0" name=""/>
        <dsp:cNvSpPr/>
      </dsp:nvSpPr>
      <dsp:spPr>
        <a:xfrm>
          <a:off x="5553500" y="34073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China</a:t>
          </a:r>
          <a:endParaRPr lang="en-US" sz="1200" kern="1200" dirty="0"/>
        </a:p>
      </dsp:txBody>
      <dsp:txXfrm>
        <a:off x="5553500" y="3407346"/>
        <a:ext cx="881267" cy="440633"/>
      </dsp:txXfrm>
    </dsp:sp>
    <dsp:sp modelId="{31A7660B-6C08-E94D-96AF-0034AFD87DC3}">
      <dsp:nvSpPr>
        <dsp:cNvPr id="0" name=""/>
        <dsp:cNvSpPr/>
      </dsp:nvSpPr>
      <dsp:spPr>
        <a:xfrm>
          <a:off x="6399517" y="15302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Engineering</a:t>
          </a:r>
          <a:endParaRPr lang="en-US" sz="1200" kern="1200" dirty="0"/>
        </a:p>
      </dsp:txBody>
      <dsp:txXfrm>
        <a:off x="6399517" y="1530247"/>
        <a:ext cx="881267" cy="440633"/>
      </dsp:txXfrm>
    </dsp:sp>
    <dsp:sp modelId="{92643E2C-E058-F947-B778-D80469B06B03}">
      <dsp:nvSpPr>
        <dsp:cNvPr id="0" name=""/>
        <dsp:cNvSpPr/>
      </dsp:nvSpPr>
      <dsp:spPr>
        <a:xfrm>
          <a:off x="6619834" y="21559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QA</a:t>
          </a:r>
          <a:endParaRPr lang="en-US" sz="1200" kern="1200" dirty="0"/>
        </a:p>
      </dsp:txBody>
      <dsp:txXfrm>
        <a:off x="6619834" y="2155947"/>
        <a:ext cx="881267" cy="440633"/>
      </dsp:txXfrm>
    </dsp:sp>
    <dsp:sp modelId="{00845B18-F6EB-DE40-88F3-91C5CEDD42C2}">
      <dsp:nvSpPr>
        <dsp:cNvPr id="0" name=""/>
        <dsp:cNvSpPr/>
      </dsp:nvSpPr>
      <dsp:spPr>
        <a:xfrm>
          <a:off x="6619834" y="27816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Network</a:t>
          </a:r>
          <a:endParaRPr lang="en-US" sz="1200" kern="1200" dirty="0"/>
        </a:p>
      </dsp:txBody>
      <dsp:txXfrm>
        <a:off x="6619834" y="2781646"/>
        <a:ext cx="881267" cy="440633"/>
      </dsp:txXfrm>
    </dsp:sp>
    <dsp:sp modelId="{C43C2BE7-EA07-5C48-9D23-2FCBBF9DAE3B}">
      <dsp:nvSpPr>
        <dsp:cNvPr id="0" name=""/>
        <dsp:cNvSpPr/>
      </dsp:nvSpPr>
      <dsp:spPr>
        <a:xfrm>
          <a:off x="6619834" y="34073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New Product</a:t>
          </a:r>
          <a:endParaRPr lang="en-US" sz="1200" kern="1200" dirty="0"/>
        </a:p>
      </dsp:txBody>
      <dsp:txXfrm>
        <a:off x="6619834" y="3407346"/>
        <a:ext cx="881267" cy="440633"/>
      </dsp:txXfrm>
    </dsp:sp>
    <dsp:sp modelId="{A4F15E0A-8A68-1441-9DD8-E6890714DB73}">
      <dsp:nvSpPr>
        <dsp:cNvPr id="0" name=""/>
        <dsp:cNvSpPr/>
      </dsp:nvSpPr>
      <dsp:spPr>
        <a:xfrm>
          <a:off x="6619834" y="40330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Support</a:t>
          </a:r>
          <a:endParaRPr lang="en-US" sz="1200" kern="1200" dirty="0"/>
        </a:p>
      </dsp:txBody>
      <dsp:txXfrm>
        <a:off x="6619834" y="4033046"/>
        <a:ext cx="881267" cy="440633"/>
      </dsp:txXfrm>
    </dsp:sp>
    <dsp:sp modelId="{A85F2415-4E18-0E42-92E7-EF688B2DF5CE}">
      <dsp:nvSpPr>
        <dsp:cNvPr id="0" name=""/>
        <dsp:cNvSpPr/>
      </dsp:nvSpPr>
      <dsp:spPr>
        <a:xfrm>
          <a:off x="7465851" y="15302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Supply</a:t>
          </a:r>
          <a:endParaRPr lang="en-US" sz="1200" kern="1200" dirty="0"/>
        </a:p>
      </dsp:txBody>
      <dsp:txXfrm>
        <a:off x="7465851" y="1530247"/>
        <a:ext cx="881267" cy="440633"/>
      </dsp:txXfrm>
    </dsp:sp>
    <dsp:sp modelId="{E0EB529E-4B80-2D46-94FD-9C0BF2C4724B}">
      <dsp:nvSpPr>
        <dsp:cNvPr id="0" name=""/>
        <dsp:cNvSpPr/>
      </dsp:nvSpPr>
      <dsp:spPr>
        <a:xfrm>
          <a:off x="7686167" y="21559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Warehouse</a:t>
          </a:r>
          <a:endParaRPr lang="en-US" sz="1200" kern="1200" dirty="0"/>
        </a:p>
      </dsp:txBody>
      <dsp:txXfrm>
        <a:off x="7686167" y="2155947"/>
        <a:ext cx="881267" cy="440633"/>
      </dsp:txXfrm>
    </dsp:sp>
    <dsp:sp modelId="{96A3EB6F-CA26-0F4D-9098-3C17D60A9A58}">
      <dsp:nvSpPr>
        <dsp:cNvPr id="0" name=""/>
        <dsp:cNvSpPr/>
      </dsp:nvSpPr>
      <dsp:spPr>
        <a:xfrm>
          <a:off x="7686167" y="2781646"/>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Ordering</a:t>
          </a:r>
          <a:endParaRPr lang="en-US" sz="1200" kern="1200" dirty="0"/>
        </a:p>
      </dsp:txBody>
      <dsp:txXfrm>
        <a:off x="7686167" y="2781646"/>
        <a:ext cx="881267" cy="440633"/>
      </dsp:txXfrm>
    </dsp:sp>
    <dsp:sp modelId="{7B28FC1C-146A-EB48-A88B-CD4495BD1F98}">
      <dsp:nvSpPr>
        <dsp:cNvPr id="0" name=""/>
        <dsp:cNvSpPr/>
      </dsp:nvSpPr>
      <dsp:spPr>
        <a:xfrm>
          <a:off x="3733683" y="904547"/>
          <a:ext cx="881267" cy="440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Admin</a:t>
          </a:r>
          <a:endParaRPr lang="en-US" sz="1200" kern="1200" dirty="0"/>
        </a:p>
      </dsp:txBody>
      <dsp:txXfrm>
        <a:off x="3733683" y="904547"/>
        <a:ext cx="881267" cy="4406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122"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123"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124" name="Text Box 4"/>
          <p:cNvSpPr txBox="1">
            <a:spLocks noChangeArrowheads="1"/>
          </p:cNvSpPr>
          <p:nvPr/>
        </p:nvSpPr>
        <p:spPr bwMode="auto">
          <a:xfrm>
            <a:off x="0" y="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125" name="Text Box 5"/>
          <p:cNvSpPr txBox="1">
            <a:spLocks noChangeArrowheads="1"/>
          </p:cNvSpPr>
          <p:nvPr/>
        </p:nvSpPr>
        <p:spPr bwMode="auto">
          <a:xfrm>
            <a:off x="3886200" y="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126" name="Rectangle 6"/>
          <p:cNvSpPr>
            <a:spLocks noGrp="1" noRot="1" noChangeAspect="1" noChangeArrowheads="1"/>
          </p:cNvSpPr>
          <p:nvPr>
            <p:ph type="sldImg"/>
          </p:nvPr>
        </p:nvSpPr>
        <p:spPr bwMode="auto">
          <a:xfrm>
            <a:off x="1143000" y="685800"/>
            <a:ext cx="4567238" cy="3424238"/>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5127" name="Rectangle 7"/>
          <p:cNvSpPr>
            <a:spLocks noGrp="1" noChangeArrowheads="1"/>
          </p:cNvSpPr>
          <p:nvPr>
            <p:ph type="body"/>
          </p:nvPr>
        </p:nvSpPr>
        <p:spPr bwMode="auto">
          <a:xfrm>
            <a:off x="914400" y="4343400"/>
            <a:ext cx="50244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endParaRPr lang="en-US" altLang="en-US" noProof="0" smtClean="0"/>
          </a:p>
        </p:txBody>
      </p:sp>
      <p:sp>
        <p:nvSpPr>
          <p:cNvPr id="5128" name="Text Box 8"/>
          <p:cNvSpPr txBox="1">
            <a:spLocks noChangeArrowheads="1"/>
          </p:cNvSpPr>
          <p:nvPr/>
        </p:nvSpPr>
        <p:spPr bwMode="auto">
          <a:xfrm>
            <a:off x="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129" name="Rectangle 9"/>
          <p:cNvSpPr>
            <a:spLocks noGrp="1" noChangeArrowheads="1"/>
          </p:cNvSpPr>
          <p:nvPr>
            <p:ph type="sldNum"/>
          </p:nvPr>
        </p:nvSpPr>
        <p:spPr bwMode="auto">
          <a:xfrm>
            <a:off x="388620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marL="215900" indent="-212725" algn="r" eaLnBrk="1">
              <a:buSzPct val="100000"/>
              <a:tabLst>
                <a:tab pos="723900" algn="l"/>
                <a:tab pos="1447800" algn="l"/>
                <a:tab pos="2171700" algn="l"/>
                <a:tab pos="2895600" algn="l"/>
              </a:tabLst>
              <a:defRPr sz="1200">
                <a:solidFill>
                  <a:srgbClr val="000000"/>
                </a:solidFill>
                <a:latin typeface="Times New Roman" charset="0"/>
                <a:ea typeface="Arial Unicode MS" charset="0"/>
                <a:cs typeface="Arial Unicode MS" charset="0"/>
              </a:defRPr>
            </a:lvl1pPr>
          </a:lstStyle>
          <a:p>
            <a:fld id="{2CA21B71-BB43-A74F-BEE6-260D6520EFCE}" type="slidenum">
              <a:rPr lang="en-US" altLang="en-US"/>
              <a:pPr/>
              <a:t>‹#›</a:t>
            </a:fld>
            <a:endParaRPr lang="en-US" altLang="en-US"/>
          </a:p>
        </p:txBody>
      </p:sp>
    </p:spTree>
    <p:extLst>
      <p:ext uri="{BB962C8B-B14F-4D97-AF65-F5344CB8AC3E}">
        <p14:creationId xmlns:p14="http://schemas.microsoft.com/office/powerpoint/2010/main" val="209350207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8903262E-DB37-4F4B-82BC-5F8AE5A0A0CE}" type="slidenum">
              <a:rPr lang="en-US" altLang="en-US" sz="1200">
                <a:solidFill>
                  <a:srgbClr val="000000"/>
                </a:solidFill>
                <a:latin typeface="Times New Roman" charset="0"/>
                <a:ea typeface="Arial Unicode MS" charset="0"/>
                <a:cs typeface="Arial Unicode MS" charset="0"/>
              </a:rPr>
              <a:pPr>
                <a:buClrTx/>
                <a:buFontTx/>
                <a:buNone/>
              </a:pPr>
              <a:t>1</a:t>
            </a:fld>
            <a:endParaRPr lang="en-US" altLang="en-US" sz="1200">
              <a:solidFill>
                <a:srgbClr val="000000"/>
              </a:solidFill>
              <a:latin typeface="Times New Roman" charset="0"/>
              <a:ea typeface="Arial Unicode MS" charset="0"/>
              <a:cs typeface="Arial Unicode MS" charset="0"/>
            </a:endParaRPr>
          </a:p>
        </p:txBody>
      </p:sp>
      <p:sp>
        <p:nvSpPr>
          <p:cNvPr id="73729"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E79DC1C3-35C6-1047-A3A4-3B016E951818}" type="slidenum">
              <a:rPr lang="en-US" altLang="en-US" sz="1200">
                <a:solidFill>
                  <a:srgbClr val="000000"/>
                </a:solidFill>
                <a:latin typeface="Times New Roman" charset="0"/>
                <a:ea typeface="Arial Unicode MS" charset="0"/>
                <a:cs typeface="Arial Unicode MS" charset="0"/>
              </a:rPr>
              <a:pPr algn="r" eaLnBrk="1">
                <a:buClrTx/>
                <a:buFontTx/>
                <a:buNone/>
              </a:pPr>
              <a:t>1</a:t>
            </a:fld>
            <a:endParaRPr lang="en-US" altLang="en-US" sz="1200">
              <a:solidFill>
                <a:srgbClr val="000000"/>
              </a:solidFill>
              <a:latin typeface="Times New Roman" charset="0"/>
              <a:ea typeface="Arial Unicode MS" charset="0"/>
              <a:cs typeface="Arial Unicode MS" charset="0"/>
            </a:endParaRPr>
          </a:p>
        </p:txBody>
      </p:sp>
      <p:sp>
        <p:nvSpPr>
          <p:cNvPr id="73730"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3731"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en-US" dirty="0" smtClean="0">
                <a:ea typeface="Arial Unicode MS" charset="0"/>
                <a:cs typeface="Arial Unicode MS" charset="0"/>
              </a:rPr>
              <a:t>This presentation:</a:t>
            </a:r>
          </a:p>
          <a:p>
            <a:pPr marL="228600" indent="-228600">
              <a:spcBef>
                <a:spcPts val="450"/>
              </a:spcBef>
              <a:buClrTx/>
              <a:buFontTx/>
              <a:buAutoNum type="arabicPare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en-US" baseline="0" dirty="0" smtClean="0">
                <a:ea typeface="Arial Unicode MS" charset="0"/>
                <a:cs typeface="Arial Unicode MS" charset="0"/>
              </a:rPr>
              <a:t>Traces the history of computer programming up to the invention of Object Oriented Programming.</a:t>
            </a:r>
          </a:p>
          <a:p>
            <a:pPr marL="228600" indent="-228600">
              <a:spcBef>
                <a:spcPts val="450"/>
              </a:spcBef>
              <a:buClrTx/>
              <a:buFontTx/>
              <a:buAutoNum type="arabicPare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en-US" baseline="0" dirty="0" smtClean="0">
                <a:ea typeface="Arial Unicode MS" charset="0"/>
                <a:cs typeface="Arial Unicode MS" charset="0"/>
              </a:rPr>
              <a:t>Review some basic </a:t>
            </a:r>
            <a:r>
              <a:rPr lang="en-US" altLang="en-US" baseline="0" dirty="0" err="1" smtClean="0">
                <a:ea typeface="Arial Unicode MS" charset="0"/>
                <a:cs typeface="Arial Unicode MS" charset="0"/>
              </a:rPr>
              <a:t>Oop</a:t>
            </a:r>
            <a:r>
              <a:rPr lang="en-US" altLang="en-US" baseline="0" dirty="0" smtClean="0">
                <a:ea typeface="Arial Unicode MS" charset="0"/>
                <a:cs typeface="Arial Unicode MS" charset="0"/>
              </a:rPr>
              <a:t> concepts</a:t>
            </a:r>
          </a:p>
          <a:p>
            <a:pPr marL="228600" indent="-228600">
              <a:spcBef>
                <a:spcPts val="450"/>
              </a:spcBef>
              <a:buClrTx/>
              <a:buFontTx/>
              <a:buAutoNum type="arabicPare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en-US" baseline="0" dirty="0" smtClean="0">
                <a:ea typeface="Arial Unicode MS" charset="0"/>
                <a:cs typeface="Arial Unicode MS" charset="0"/>
              </a:rPr>
              <a:t>Traces the history of business organizations, showing a parallel evolution that stops short of OOP</a:t>
            </a:r>
          </a:p>
          <a:p>
            <a:pPr marL="228600" indent="-228600">
              <a:spcBef>
                <a:spcPts val="450"/>
              </a:spcBef>
              <a:buClrTx/>
              <a:buFontTx/>
              <a:buAutoNum type="arabicPare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en-US" baseline="0" dirty="0" smtClean="0">
                <a:ea typeface="Arial Unicode MS" charset="0"/>
                <a:cs typeface="Arial Unicode MS" charset="0"/>
              </a:rPr>
              <a:t>Speculated what business organization would look like if it had taken that last step that programming did.</a:t>
            </a:r>
            <a:endParaRPr lang="en-US" altLang="en-US" dirty="0" smtClean="0">
              <a:ea typeface="Arial Unicode MS" charset="0"/>
              <a:cs typeface="Arial Unicode MS" charset="0"/>
            </a:endParaRPr>
          </a:p>
        </p:txBody>
      </p:sp>
    </p:spTree>
    <p:extLst>
      <p:ext uri="{BB962C8B-B14F-4D97-AF65-F5344CB8AC3E}">
        <p14:creationId xmlns:p14="http://schemas.microsoft.com/office/powerpoint/2010/main" val="1117352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653D37C3-638D-F044-88DD-DD61563CD0EC}" type="slidenum">
              <a:rPr lang="en-US" altLang="en-US" sz="1200">
                <a:solidFill>
                  <a:srgbClr val="000000"/>
                </a:solidFill>
                <a:latin typeface="Times New Roman" charset="0"/>
                <a:ea typeface="Arial Unicode MS" charset="0"/>
                <a:cs typeface="Arial Unicode MS" charset="0"/>
              </a:rPr>
              <a:pPr>
                <a:buClrTx/>
                <a:buFontTx/>
                <a:buNone/>
              </a:pPr>
              <a:t>11</a:t>
            </a:fld>
            <a:endParaRPr lang="en-US" altLang="en-US" sz="1200">
              <a:solidFill>
                <a:srgbClr val="000000"/>
              </a:solidFill>
              <a:latin typeface="Times New Roman" charset="0"/>
              <a:ea typeface="Arial Unicode MS" charset="0"/>
              <a:cs typeface="Arial Unicode MS" charset="0"/>
            </a:endParaRPr>
          </a:p>
        </p:txBody>
      </p:sp>
      <p:sp>
        <p:nvSpPr>
          <p:cNvPr id="84993"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AC7B2CF0-19B7-164B-B7A6-C288B6828FFA}" type="slidenum">
              <a:rPr lang="en-US" altLang="en-US" sz="1200">
                <a:solidFill>
                  <a:srgbClr val="000000"/>
                </a:solidFill>
                <a:latin typeface="Times New Roman" charset="0"/>
                <a:ea typeface="Arial Unicode MS" charset="0"/>
                <a:cs typeface="Arial Unicode MS" charset="0"/>
              </a:rPr>
              <a:pPr algn="r" eaLnBrk="1">
                <a:buClrTx/>
                <a:buFontTx/>
                <a:buNone/>
              </a:pPr>
              <a:t>11</a:t>
            </a:fld>
            <a:endParaRPr lang="en-US" altLang="en-US" sz="1200">
              <a:solidFill>
                <a:srgbClr val="000000"/>
              </a:solidFill>
              <a:latin typeface="Times New Roman" charset="0"/>
              <a:ea typeface="Arial Unicode MS" charset="0"/>
              <a:cs typeface="Arial Unicode MS" charset="0"/>
            </a:endParaRPr>
          </a:p>
        </p:txBody>
      </p:sp>
      <p:sp>
        <p:nvSpPr>
          <p:cNvPr id="84994"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4995"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altLang="en-US" dirty="0" smtClean="0">
                <a:ea typeface="Arial Unicode MS" charset="0"/>
                <a:cs typeface="Arial Unicode MS" charset="0"/>
              </a:rPr>
              <a:t>In this diagram of the same system, some subroutines were clumped together and the diagram only shows which clump was called.     Assuming the number of subroutines in a module is small and the number of lines drawn is considerably less, the complexity of the model has been reduced (at the lost of some detail).  </a:t>
            </a:r>
            <a:endParaRPr lang="en-US" altLang="en-US" dirty="0" smtClean="0"/>
          </a:p>
          <a:p>
            <a:pPr>
              <a:defRPr/>
            </a:pPr>
            <a:endParaRPr lang="en-US" altLang="en-US" dirty="0" smtClean="0"/>
          </a:p>
          <a:p>
            <a:pPr>
              <a:defRPr/>
            </a:pPr>
            <a:r>
              <a:rPr lang="en-US" altLang="en-US" dirty="0" smtClean="0"/>
              <a:t>It </a:t>
            </a:r>
            <a:r>
              <a:rPr lang="en-US" altLang="en-US" dirty="0" smtClean="0"/>
              <a:t>is possible to Design systems to make the map look better, and that makes the code easier to understand.</a:t>
            </a:r>
          </a:p>
        </p:txBody>
      </p:sp>
    </p:spTree>
    <p:extLst>
      <p:ext uri="{BB962C8B-B14F-4D97-AF65-F5344CB8AC3E}">
        <p14:creationId xmlns:p14="http://schemas.microsoft.com/office/powerpoint/2010/main" val="583007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445CDF01-8C5F-B84A-BA76-78534CFFB60F}" type="slidenum">
              <a:rPr lang="en-US" altLang="en-US" sz="1200">
                <a:solidFill>
                  <a:srgbClr val="000000"/>
                </a:solidFill>
                <a:latin typeface="Times New Roman" charset="0"/>
                <a:ea typeface="Arial Unicode MS" charset="0"/>
                <a:cs typeface="Arial Unicode MS" charset="0"/>
              </a:rPr>
              <a:pPr>
                <a:buClrTx/>
                <a:buFontTx/>
                <a:buNone/>
              </a:pPr>
              <a:t>13</a:t>
            </a:fld>
            <a:endParaRPr lang="en-US" altLang="en-US" sz="1200">
              <a:solidFill>
                <a:srgbClr val="000000"/>
              </a:solidFill>
              <a:latin typeface="Times New Roman" charset="0"/>
              <a:ea typeface="Arial Unicode MS" charset="0"/>
              <a:cs typeface="Arial Unicode MS" charset="0"/>
            </a:endParaRPr>
          </a:p>
        </p:txBody>
      </p:sp>
      <p:sp>
        <p:nvSpPr>
          <p:cNvPr id="87041"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53EDCFBC-BD61-0349-BBFE-CA4C120A207E}" type="slidenum">
              <a:rPr lang="en-US" altLang="en-US" sz="1200">
                <a:solidFill>
                  <a:srgbClr val="000000"/>
                </a:solidFill>
                <a:latin typeface="Times New Roman" charset="0"/>
                <a:ea typeface="Arial Unicode MS" charset="0"/>
                <a:cs typeface="Arial Unicode MS" charset="0"/>
              </a:rPr>
              <a:pPr algn="r" eaLnBrk="1">
                <a:buClrTx/>
                <a:buFontTx/>
                <a:buNone/>
              </a:pPr>
              <a:t>13</a:t>
            </a:fld>
            <a:endParaRPr lang="en-US" altLang="en-US" sz="1200">
              <a:solidFill>
                <a:srgbClr val="000000"/>
              </a:solidFill>
              <a:latin typeface="Times New Roman" charset="0"/>
              <a:ea typeface="Arial Unicode MS" charset="0"/>
              <a:cs typeface="Arial Unicode MS" charset="0"/>
            </a:endParaRPr>
          </a:p>
        </p:txBody>
      </p:sp>
      <p:sp>
        <p:nvSpPr>
          <p:cNvPr id="87042"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7043"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494106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6252ACDA-F392-9C4D-8042-EBD9B9042A13}" type="slidenum">
              <a:rPr lang="en-US" altLang="en-US" sz="1200">
                <a:solidFill>
                  <a:srgbClr val="000000"/>
                </a:solidFill>
                <a:latin typeface="Times New Roman" charset="0"/>
                <a:ea typeface="Arial Unicode MS" charset="0"/>
                <a:cs typeface="Arial Unicode MS" charset="0"/>
              </a:rPr>
              <a:pPr>
                <a:buClrTx/>
                <a:buFontTx/>
                <a:buNone/>
              </a:pPr>
              <a:t>14</a:t>
            </a:fld>
            <a:endParaRPr lang="en-US" altLang="en-US" sz="1200">
              <a:solidFill>
                <a:srgbClr val="000000"/>
              </a:solidFill>
              <a:latin typeface="Times New Roman" charset="0"/>
              <a:ea typeface="Arial Unicode MS" charset="0"/>
              <a:cs typeface="Arial Unicode MS" charset="0"/>
            </a:endParaRPr>
          </a:p>
        </p:txBody>
      </p:sp>
      <p:sp>
        <p:nvSpPr>
          <p:cNvPr id="75777"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E68FCE91-B382-8340-8B24-3401AC649EEE}" type="slidenum">
              <a:rPr lang="en-US" altLang="en-US" sz="1200">
                <a:solidFill>
                  <a:srgbClr val="000000"/>
                </a:solidFill>
                <a:latin typeface="Times New Roman" charset="0"/>
                <a:ea typeface="Arial Unicode MS" charset="0"/>
                <a:cs typeface="Arial Unicode MS" charset="0"/>
              </a:rPr>
              <a:pPr algn="r" eaLnBrk="1">
                <a:buClrTx/>
                <a:buFontTx/>
                <a:buNone/>
              </a:pPr>
              <a:t>14</a:t>
            </a:fld>
            <a:endParaRPr lang="en-US" altLang="en-US" sz="1200">
              <a:solidFill>
                <a:srgbClr val="000000"/>
              </a:solidFill>
              <a:latin typeface="Times New Roman" charset="0"/>
              <a:ea typeface="Arial Unicode MS" charset="0"/>
              <a:cs typeface="Arial Unicode MS" charset="0"/>
            </a:endParaRPr>
          </a:p>
        </p:txBody>
      </p:sp>
      <p:sp>
        <p:nvSpPr>
          <p:cNvPr id="75778" name="Text Box 2"/>
          <p:cNvSpPr txBox="1">
            <a:spLocks noGrp="1" noRot="1" noChangeAspect="1" noChangeArrowheads="1"/>
          </p:cNvSpPr>
          <p:nvPr>
            <p:ph type="sldImg"/>
          </p:nvPr>
        </p:nvSpPr>
        <p:spPr>
          <a:xfrm>
            <a:off x="1143000" y="685800"/>
            <a:ext cx="4570413" cy="34274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5779" name="Text Box 3"/>
          <p:cNvSpPr txBox="1">
            <a:spLocks noGrp="1" noChangeArrowheads="1"/>
          </p:cNvSpPr>
          <p:nvPr>
            <p:ph type="body" idx="1"/>
          </p:nvPr>
        </p:nvSpPr>
        <p:spPr>
          <a:xfrm>
            <a:off x="914400" y="4343400"/>
            <a:ext cx="5027613" cy="41132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altLang="en-US" dirty="0" smtClean="0"/>
              <a:t>Let's</a:t>
            </a:r>
            <a:r>
              <a:rPr lang="en-US" altLang="en-US" baseline="0" dirty="0" smtClean="0"/>
              <a:t> look at the common elements of OOP.</a:t>
            </a:r>
            <a:endParaRPr lang="en-US" altLang="en-US" dirty="0" smtClean="0"/>
          </a:p>
        </p:txBody>
      </p:sp>
    </p:spTree>
    <p:extLst>
      <p:ext uri="{BB962C8B-B14F-4D97-AF65-F5344CB8AC3E}">
        <p14:creationId xmlns:p14="http://schemas.microsoft.com/office/powerpoint/2010/main" val="944916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0994F2D6-24A3-7A46-B5D1-359BC2546C82}" type="slidenum">
              <a:rPr lang="en-US" altLang="en-US" sz="1200">
                <a:solidFill>
                  <a:srgbClr val="000000"/>
                </a:solidFill>
                <a:latin typeface="Times New Roman" charset="0"/>
                <a:ea typeface="Arial Unicode MS" charset="0"/>
                <a:cs typeface="Arial Unicode MS" charset="0"/>
              </a:rPr>
              <a:pPr>
                <a:buClrTx/>
                <a:buFontTx/>
                <a:buNone/>
              </a:pPr>
              <a:t>15</a:t>
            </a:fld>
            <a:endParaRPr lang="en-US" altLang="en-US" sz="1200">
              <a:solidFill>
                <a:srgbClr val="000000"/>
              </a:solidFill>
              <a:latin typeface="Times New Roman" charset="0"/>
              <a:ea typeface="Arial Unicode MS" charset="0"/>
              <a:cs typeface="Arial Unicode MS" charset="0"/>
            </a:endParaRPr>
          </a:p>
        </p:txBody>
      </p:sp>
      <p:sp>
        <p:nvSpPr>
          <p:cNvPr id="88065"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41D0429E-6763-8641-BFF1-0FD4EDBD4BE8}" type="slidenum">
              <a:rPr lang="en-US" altLang="en-US" sz="1200">
                <a:solidFill>
                  <a:srgbClr val="000000"/>
                </a:solidFill>
                <a:latin typeface="Times New Roman" charset="0"/>
                <a:ea typeface="Arial Unicode MS" charset="0"/>
                <a:cs typeface="Arial Unicode MS" charset="0"/>
              </a:rPr>
              <a:pPr algn="r" eaLnBrk="1">
                <a:buClrTx/>
                <a:buFontTx/>
                <a:buNone/>
              </a:pPr>
              <a:t>15</a:t>
            </a:fld>
            <a:endParaRPr lang="en-US" altLang="en-US" sz="1200">
              <a:solidFill>
                <a:srgbClr val="000000"/>
              </a:solidFill>
              <a:latin typeface="Times New Roman" charset="0"/>
              <a:ea typeface="Arial Unicode MS" charset="0"/>
              <a:cs typeface="Arial Unicode MS" charset="0"/>
            </a:endParaRPr>
          </a:p>
        </p:txBody>
      </p:sp>
      <p:sp>
        <p:nvSpPr>
          <p:cNvPr id="88066"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8067"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altLang="en-US" dirty="0" smtClean="0"/>
              <a:t>A chunk of code and data called "Score" is encapsulated</a:t>
            </a:r>
            <a:r>
              <a:rPr lang="en-US" altLang="en-US" baseline="0" dirty="0" smtClean="0"/>
              <a:t> so that you can understand its details without knowing the whole system, or understand the top level system without knowing its details.</a:t>
            </a:r>
            <a:endParaRPr lang="en-US" altLang="en-US" dirty="0" smtClean="0"/>
          </a:p>
        </p:txBody>
      </p:sp>
    </p:spTree>
    <p:extLst>
      <p:ext uri="{BB962C8B-B14F-4D97-AF65-F5344CB8AC3E}">
        <p14:creationId xmlns:p14="http://schemas.microsoft.com/office/powerpoint/2010/main" val="12668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9B7F42D3-E506-AC40-BF5B-EA49354070A5}" type="slidenum">
              <a:rPr lang="en-US" altLang="en-US" sz="1200">
                <a:solidFill>
                  <a:srgbClr val="000000"/>
                </a:solidFill>
                <a:latin typeface="Times New Roman" charset="0"/>
                <a:ea typeface="Arial Unicode MS" charset="0"/>
                <a:cs typeface="Arial Unicode MS" charset="0"/>
              </a:rPr>
              <a:pPr>
                <a:buClrTx/>
                <a:buFontTx/>
                <a:buNone/>
              </a:pPr>
              <a:t>16</a:t>
            </a:fld>
            <a:endParaRPr lang="en-US" altLang="en-US" sz="1200">
              <a:solidFill>
                <a:srgbClr val="000000"/>
              </a:solidFill>
              <a:latin typeface="Times New Roman" charset="0"/>
              <a:ea typeface="Arial Unicode MS" charset="0"/>
              <a:cs typeface="Arial Unicode MS" charset="0"/>
            </a:endParaRPr>
          </a:p>
        </p:txBody>
      </p:sp>
      <p:sp>
        <p:nvSpPr>
          <p:cNvPr id="90113"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70E7F8EE-96B3-0745-A280-F77D67BAA099}" type="slidenum">
              <a:rPr lang="en-US" altLang="en-US" sz="1200">
                <a:solidFill>
                  <a:srgbClr val="000000"/>
                </a:solidFill>
                <a:latin typeface="Times New Roman" charset="0"/>
                <a:ea typeface="Arial Unicode MS" charset="0"/>
                <a:cs typeface="Arial Unicode MS" charset="0"/>
              </a:rPr>
              <a:pPr algn="r" eaLnBrk="1">
                <a:buClrTx/>
                <a:buFontTx/>
                <a:buNone/>
              </a:pPr>
              <a:t>16</a:t>
            </a:fld>
            <a:endParaRPr lang="en-US" altLang="en-US" sz="1200">
              <a:solidFill>
                <a:srgbClr val="000000"/>
              </a:solidFill>
              <a:latin typeface="Times New Roman" charset="0"/>
              <a:ea typeface="Arial Unicode MS" charset="0"/>
              <a:cs typeface="Arial Unicode MS" charset="0"/>
            </a:endParaRPr>
          </a:p>
        </p:txBody>
      </p:sp>
      <p:sp>
        <p:nvSpPr>
          <p:cNvPr id="90114"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0115"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altLang="en-US" dirty="0" smtClean="0"/>
              <a:t>Only the </a:t>
            </a:r>
            <a:r>
              <a:rPr lang="en-US" altLang="en-US" dirty="0" err="1" smtClean="0"/>
              <a:t>modules's</a:t>
            </a:r>
            <a:r>
              <a:rPr lang="en-US" altLang="en-US" baseline="0" dirty="0" smtClean="0"/>
              <a:t> name and methods are visible on the outside.</a:t>
            </a:r>
            <a:endParaRPr lang="en-US" altLang="en-US" dirty="0" smtClean="0"/>
          </a:p>
        </p:txBody>
      </p:sp>
    </p:spTree>
    <p:extLst>
      <p:ext uri="{BB962C8B-B14F-4D97-AF65-F5344CB8AC3E}">
        <p14:creationId xmlns:p14="http://schemas.microsoft.com/office/powerpoint/2010/main" val="996785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15DCB1DF-486B-7742-AC04-ED91A2F9A780}" type="slidenum">
              <a:rPr lang="en-US" altLang="en-US" sz="1200">
                <a:solidFill>
                  <a:srgbClr val="000000"/>
                </a:solidFill>
                <a:latin typeface="Times New Roman" charset="0"/>
                <a:ea typeface="Arial Unicode MS" charset="0"/>
                <a:cs typeface="Arial Unicode MS" charset="0"/>
              </a:rPr>
              <a:pPr>
                <a:buClrTx/>
                <a:buFontTx/>
                <a:buNone/>
              </a:pPr>
              <a:t>17</a:t>
            </a:fld>
            <a:endParaRPr lang="en-US" altLang="en-US" sz="1200">
              <a:solidFill>
                <a:srgbClr val="000000"/>
              </a:solidFill>
              <a:latin typeface="Times New Roman" charset="0"/>
              <a:ea typeface="Arial Unicode MS" charset="0"/>
              <a:cs typeface="Arial Unicode MS" charset="0"/>
            </a:endParaRPr>
          </a:p>
        </p:txBody>
      </p:sp>
      <p:sp>
        <p:nvSpPr>
          <p:cNvPr id="91137"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94F0278B-5992-A940-ACAD-9AE76CE5C49B}" type="slidenum">
              <a:rPr lang="en-US" altLang="en-US" sz="1200">
                <a:solidFill>
                  <a:srgbClr val="000000"/>
                </a:solidFill>
                <a:latin typeface="Times New Roman" charset="0"/>
                <a:ea typeface="Arial Unicode MS" charset="0"/>
                <a:cs typeface="Arial Unicode MS" charset="0"/>
              </a:rPr>
              <a:pPr algn="r" eaLnBrk="1">
                <a:buClrTx/>
                <a:buFontTx/>
                <a:buNone/>
              </a:pPr>
              <a:t>17</a:t>
            </a:fld>
            <a:endParaRPr lang="en-US" altLang="en-US" sz="1200">
              <a:solidFill>
                <a:srgbClr val="000000"/>
              </a:solidFill>
              <a:latin typeface="Times New Roman" charset="0"/>
              <a:ea typeface="Arial Unicode MS" charset="0"/>
              <a:cs typeface="Arial Unicode MS" charset="0"/>
            </a:endParaRPr>
          </a:p>
        </p:txBody>
      </p:sp>
      <p:sp>
        <p:nvSpPr>
          <p:cNvPr id="91138"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1139"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459833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2C66E972-5395-FB41-BC54-6BC9C10114DA}" type="slidenum">
              <a:rPr lang="en-US" altLang="en-US" sz="1200">
                <a:solidFill>
                  <a:srgbClr val="000000"/>
                </a:solidFill>
                <a:latin typeface="Times New Roman" charset="0"/>
                <a:ea typeface="Arial Unicode MS" charset="0"/>
                <a:cs typeface="Arial Unicode MS" charset="0"/>
              </a:rPr>
              <a:pPr>
                <a:buClrTx/>
                <a:buFontTx/>
                <a:buNone/>
              </a:pPr>
              <a:t>18</a:t>
            </a:fld>
            <a:endParaRPr lang="en-US" altLang="en-US" sz="1200">
              <a:solidFill>
                <a:srgbClr val="000000"/>
              </a:solidFill>
              <a:latin typeface="Times New Roman" charset="0"/>
              <a:ea typeface="Arial Unicode MS" charset="0"/>
              <a:cs typeface="Arial Unicode MS" charset="0"/>
            </a:endParaRPr>
          </a:p>
        </p:txBody>
      </p:sp>
      <p:sp>
        <p:nvSpPr>
          <p:cNvPr id="92161"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071F381E-0AFB-6245-9C2C-8D5AA091B7A5}" type="slidenum">
              <a:rPr lang="en-US" altLang="en-US" sz="1200">
                <a:solidFill>
                  <a:srgbClr val="000000"/>
                </a:solidFill>
                <a:latin typeface="Times New Roman" charset="0"/>
                <a:ea typeface="Arial Unicode MS" charset="0"/>
                <a:cs typeface="Arial Unicode MS" charset="0"/>
              </a:rPr>
              <a:pPr algn="r" eaLnBrk="1">
                <a:buClrTx/>
                <a:buFontTx/>
                <a:buNone/>
              </a:pPr>
              <a:t>18</a:t>
            </a:fld>
            <a:endParaRPr lang="en-US" altLang="en-US" sz="1200">
              <a:solidFill>
                <a:srgbClr val="000000"/>
              </a:solidFill>
              <a:latin typeface="Times New Roman" charset="0"/>
              <a:ea typeface="Arial Unicode MS" charset="0"/>
              <a:cs typeface="Arial Unicode MS" charset="0"/>
            </a:endParaRPr>
          </a:p>
        </p:txBody>
      </p:sp>
      <p:sp>
        <p:nvSpPr>
          <p:cNvPr id="92162"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2163"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altLang="en-US" dirty="0" smtClean="0"/>
              <a:t>Depending on how you access the Return Data method, it can either</a:t>
            </a:r>
            <a:r>
              <a:rPr lang="en-US" altLang="en-US" baseline="0" dirty="0" smtClean="0"/>
              <a:t> return an integer or a string.  The code that implements this is not bound to the method, but dynamically assigned when the method is invoked.</a:t>
            </a:r>
            <a:endParaRPr lang="en-US" altLang="en-US" dirty="0" smtClean="0"/>
          </a:p>
        </p:txBody>
      </p:sp>
    </p:spTree>
    <p:extLst>
      <p:ext uri="{BB962C8B-B14F-4D97-AF65-F5344CB8AC3E}">
        <p14:creationId xmlns:p14="http://schemas.microsoft.com/office/powerpoint/2010/main" val="1782128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F07C78A2-D32B-F74C-97B6-B13EE660B5FD}" type="slidenum">
              <a:rPr lang="en-US" altLang="en-US" sz="1200">
                <a:solidFill>
                  <a:srgbClr val="000000"/>
                </a:solidFill>
                <a:latin typeface="Times New Roman" charset="0"/>
                <a:ea typeface="Arial Unicode MS" charset="0"/>
                <a:cs typeface="Arial Unicode MS" charset="0"/>
              </a:rPr>
              <a:pPr>
                <a:buClrTx/>
                <a:buFontTx/>
                <a:buNone/>
              </a:pPr>
              <a:t>19</a:t>
            </a:fld>
            <a:endParaRPr lang="en-US" altLang="en-US" sz="1200">
              <a:solidFill>
                <a:srgbClr val="000000"/>
              </a:solidFill>
              <a:latin typeface="Times New Roman" charset="0"/>
              <a:ea typeface="Arial Unicode MS" charset="0"/>
              <a:cs typeface="Arial Unicode MS" charset="0"/>
            </a:endParaRPr>
          </a:p>
        </p:txBody>
      </p:sp>
      <p:sp>
        <p:nvSpPr>
          <p:cNvPr id="94209"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6EFC560F-E3E1-284C-B3D3-CC63A5EC2654}" type="slidenum">
              <a:rPr lang="en-US" altLang="en-US" sz="1200">
                <a:solidFill>
                  <a:srgbClr val="000000"/>
                </a:solidFill>
                <a:latin typeface="Times New Roman" charset="0"/>
                <a:ea typeface="Arial Unicode MS" charset="0"/>
                <a:cs typeface="Arial Unicode MS" charset="0"/>
              </a:rPr>
              <a:pPr algn="r" eaLnBrk="1">
                <a:buClrTx/>
                <a:buFontTx/>
                <a:buNone/>
              </a:pPr>
              <a:t>19</a:t>
            </a:fld>
            <a:endParaRPr lang="en-US" altLang="en-US" sz="1200">
              <a:solidFill>
                <a:srgbClr val="000000"/>
              </a:solidFill>
              <a:latin typeface="Times New Roman" charset="0"/>
              <a:ea typeface="Arial Unicode MS" charset="0"/>
              <a:cs typeface="Arial Unicode MS" charset="0"/>
            </a:endParaRPr>
          </a:p>
        </p:txBody>
      </p:sp>
      <p:sp>
        <p:nvSpPr>
          <p:cNvPr id="94210"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4211"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altLang="en-US" dirty="0" smtClean="0"/>
              <a:t>You can design a general</a:t>
            </a:r>
            <a:r>
              <a:rPr lang="en-US" altLang="en-US" baseline="0" dirty="0" smtClean="0"/>
              <a:t> purpose Score class and use parts of it for the Bowling Score class.  A Tennis Score object could also use the parts of Score that are useful.</a:t>
            </a:r>
            <a:endParaRPr lang="en-US" altLang="en-US" dirty="0" smtClean="0"/>
          </a:p>
        </p:txBody>
      </p:sp>
    </p:spTree>
    <p:extLst>
      <p:ext uri="{BB962C8B-B14F-4D97-AF65-F5344CB8AC3E}">
        <p14:creationId xmlns:p14="http://schemas.microsoft.com/office/powerpoint/2010/main" val="307685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CA8A53F8-8B29-1545-87A9-072732CF1F5E}" type="slidenum">
              <a:rPr lang="en-US" altLang="en-US" sz="1200">
                <a:solidFill>
                  <a:srgbClr val="000000"/>
                </a:solidFill>
                <a:latin typeface="Times New Roman" charset="0"/>
                <a:ea typeface="Arial Unicode MS" charset="0"/>
                <a:cs typeface="Arial Unicode MS" charset="0"/>
              </a:rPr>
              <a:pPr>
                <a:buClrTx/>
                <a:buFontTx/>
                <a:buNone/>
              </a:pPr>
              <a:t>20</a:t>
            </a:fld>
            <a:endParaRPr lang="en-US" altLang="en-US" sz="1200">
              <a:solidFill>
                <a:srgbClr val="000000"/>
              </a:solidFill>
              <a:latin typeface="Times New Roman" charset="0"/>
              <a:ea typeface="Arial Unicode MS" charset="0"/>
              <a:cs typeface="Arial Unicode MS" charset="0"/>
            </a:endParaRPr>
          </a:p>
        </p:txBody>
      </p:sp>
      <p:sp>
        <p:nvSpPr>
          <p:cNvPr id="93185"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DAA15418-A34F-114C-8E5E-EE4E724F59EE}" type="slidenum">
              <a:rPr lang="en-US" altLang="en-US" sz="1200">
                <a:solidFill>
                  <a:srgbClr val="000000"/>
                </a:solidFill>
                <a:latin typeface="Times New Roman" charset="0"/>
                <a:ea typeface="Arial Unicode MS" charset="0"/>
                <a:cs typeface="Arial Unicode MS" charset="0"/>
              </a:rPr>
              <a:pPr algn="r" eaLnBrk="1">
                <a:buClrTx/>
                <a:buFontTx/>
                <a:buNone/>
              </a:pPr>
              <a:t>20</a:t>
            </a:fld>
            <a:endParaRPr lang="en-US" altLang="en-US" sz="1200">
              <a:solidFill>
                <a:srgbClr val="000000"/>
              </a:solidFill>
              <a:latin typeface="Times New Roman" charset="0"/>
              <a:ea typeface="Arial Unicode MS" charset="0"/>
              <a:cs typeface="Arial Unicode MS" charset="0"/>
            </a:endParaRPr>
          </a:p>
        </p:txBody>
      </p:sp>
      <p:sp>
        <p:nvSpPr>
          <p:cNvPr id="93186"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3187"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273661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D53BC7CD-2FF2-A84E-B408-C4B0D2467391}" type="slidenum">
              <a:rPr lang="en-US" altLang="en-US" sz="1200">
                <a:solidFill>
                  <a:srgbClr val="000000"/>
                </a:solidFill>
                <a:latin typeface="Times New Roman" charset="0"/>
                <a:ea typeface="Arial Unicode MS" charset="0"/>
                <a:cs typeface="Arial Unicode MS" charset="0"/>
              </a:rPr>
              <a:pPr>
                <a:buClrTx/>
                <a:buFontTx/>
                <a:buNone/>
              </a:pPr>
              <a:t>21</a:t>
            </a:fld>
            <a:endParaRPr lang="en-US" altLang="en-US" sz="1200">
              <a:solidFill>
                <a:srgbClr val="000000"/>
              </a:solidFill>
              <a:latin typeface="Times New Roman" charset="0"/>
              <a:ea typeface="Arial Unicode MS" charset="0"/>
              <a:cs typeface="Arial Unicode MS" charset="0"/>
            </a:endParaRPr>
          </a:p>
        </p:txBody>
      </p:sp>
      <p:sp>
        <p:nvSpPr>
          <p:cNvPr id="95233"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1DCF7ADA-DAF9-B943-86C2-CE20EA35EBB7}" type="slidenum">
              <a:rPr lang="en-US" altLang="en-US" sz="1200">
                <a:solidFill>
                  <a:srgbClr val="000000"/>
                </a:solidFill>
                <a:latin typeface="Times New Roman" charset="0"/>
                <a:ea typeface="Arial Unicode MS" charset="0"/>
                <a:cs typeface="Arial Unicode MS" charset="0"/>
              </a:rPr>
              <a:pPr algn="r" eaLnBrk="1">
                <a:buClrTx/>
                <a:buFontTx/>
                <a:buNone/>
              </a:pPr>
              <a:t>21</a:t>
            </a:fld>
            <a:endParaRPr lang="en-US" altLang="en-US" sz="1200">
              <a:solidFill>
                <a:srgbClr val="000000"/>
              </a:solidFill>
              <a:latin typeface="Times New Roman" charset="0"/>
              <a:ea typeface="Arial Unicode MS" charset="0"/>
              <a:cs typeface="Arial Unicode MS" charset="0"/>
            </a:endParaRPr>
          </a:p>
        </p:txBody>
      </p:sp>
      <p:sp>
        <p:nvSpPr>
          <p:cNvPr id="95234"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5235"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3587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6252ACDA-F392-9C4D-8042-EBD9B9042A13}" type="slidenum">
              <a:rPr lang="en-US" altLang="en-US" sz="1200">
                <a:solidFill>
                  <a:srgbClr val="000000"/>
                </a:solidFill>
                <a:latin typeface="Times New Roman" charset="0"/>
                <a:ea typeface="Arial Unicode MS" charset="0"/>
                <a:cs typeface="Arial Unicode MS" charset="0"/>
              </a:rPr>
              <a:pPr>
                <a:buClrTx/>
                <a:buFontTx/>
                <a:buNone/>
              </a:pPr>
              <a:t>2</a:t>
            </a:fld>
            <a:endParaRPr lang="en-US" altLang="en-US" sz="1200">
              <a:solidFill>
                <a:srgbClr val="000000"/>
              </a:solidFill>
              <a:latin typeface="Times New Roman" charset="0"/>
              <a:ea typeface="Arial Unicode MS" charset="0"/>
              <a:cs typeface="Arial Unicode MS" charset="0"/>
            </a:endParaRPr>
          </a:p>
        </p:txBody>
      </p:sp>
      <p:sp>
        <p:nvSpPr>
          <p:cNvPr id="75777"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E68FCE91-B382-8340-8B24-3401AC649EEE}" type="slidenum">
              <a:rPr lang="en-US" altLang="en-US" sz="1200">
                <a:solidFill>
                  <a:srgbClr val="000000"/>
                </a:solidFill>
                <a:latin typeface="Times New Roman" charset="0"/>
                <a:ea typeface="Arial Unicode MS" charset="0"/>
                <a:cs typeface="Arial Unicode MS" charset="0"/>
              </a:rPr>
              <a:pPr algn="r" eaLnBrk="1">
                <a:buClrTx/>
                <a:buFontTx/>
                <a:buNone/>
              </a:pPr>
              <a:t>2</a:t>
            </a:fld>
            <a:endParaRPr lang="en-US" altLang="en-US" sz="1200">
              <a:solidFill>
                <a:srgbClr val="000000"/>
              </a:solidFill>
              <a:latin typeface="Times New Roman" charset="0"/>
              <a:ea typeface="Arial Unicode MS" charset="0"/>
              <a:cs typeface="Arial Unicode MS" charset="0"/>
            </a:endParaRPr>
          </a:p>
        </p:txBody>
      </p:sp>
      <p:sp>
        <p:nvSpPr>
          <p:cNvPr id="75778" name="Text Box 2"/>
          <p:cNvSpPr txBox="1">
            <a:spLocks noGrp="1" noRot="1" noChangeAspect="1" noChangeArrowheads="1"/>
          </p:cNvSpPr>
          <p:nvPr>
            <p:ph type="sldImg"/>
          </p:nvPr>
        </p:nvSpPr>
        <p:spPr>
          <a:xfrm>
            <a:off x="1143000" y="685800"/>
            <a:ext cx="4570413" cy="34274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5779" name="Text Box 3"/>
          <p:cNvSpPr txBox="1">
            <a:spLocks noGrp="1" noChangeArrowheads="1"/>
          </p:cNvSpPr>
          <p:nvPr>
            <p:ph type="body" idx="1"/>
          </p:nvPr>
        </p:nvSpPr>
        <p:spPr>
          <a:xfrm>
            <a:off x="914400" y="4343400"/>
            <a:ext cx="5027613" cy="41132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350386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44B5A32D-687E-B841-B69D-1DFCB7C5FE00}" type="slidenum">
              <a:rPr lang="en-US" altLang="en-US" sz="1200">
                <a:solidFill>
                  <a:srgbClr val="000000"/>
                </a:solidFill>
                <a:latin typeface="Times New Roman" charset="0"/>
                <a:ea typeface="Arial Unicode MS" charset="0"/>
                <a:cs typeface="Arial Unicode MS" charset="0"/>
              </a:rPr>
              <a:pPr>
                <a:buClrTx/>
                <a:buFontTx/>
                <a:buNone/>
              </a:pPr>
              <a:t>22</a:t>
            </a:fld>
            <a:endParaRPr lang="en-US" altLang="en-US" sz="1200">
              <a:solidFill>
                <a:srgbClr val="000000"/>
              </a:solidFill>
              <a:latin typeface="Times New Roman" charset="0"/>
              <a:ea typeface="Arial Unicode MS" charset="0"/>
              <a:cs typeface="Arial Unicode MS" charset="0"/>
            </a:endParaRPr>
          </a:p>
        </p:txBody>
      </p:sp>
      <p:sp>
        <p:nvSpPr>
          <p:cNvPr id="96257"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AF1F56FE-02EC-1941-B677-CEB988A23487}" type="slidenum">
              <a:rPr lang="en-US" altLang="en-US" sz="1200">
                <a:solidFill>
                  <a:srgbClr val="000000"/>
                </a:solidFill>
                <a:latin typeface="Times New Roman" charset="0"/>
                <a:ea typeface="Arial Unicode MS" charset="0"/>
                <a:cs typeface="Arial Unicode MS" charset="0"/>
              </a:rPr>
              <a:pPr algn="r" eaLnBrk="1">
                <a:buClrTx/>
                <a:buFontTx/>
                <a:buNone/>
              </a:pPr>
              <a:t>22</a:t>
            </a:fld>
            <a:endParaRPr lang="en-US" altLang="en-US" sz="1200">
              <a:solidFill>
                <a:srgbClr val="000000"/>
              </a:solidFill>
              <a:latin typeface="Times New Roman" charset="0"/>
              <a:ea typeface="Arial Unicode MS" charset="0"/>
              <a:cs typeface="Arial Unicode MS" charset="0"/>
            </a:endParaRPr>
          </a:p>
        </p:txBody>
      </p:sp>
      <p:sp>
        <p:nvSpPr>
          <p:cNvPr id="96258"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6259"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945740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EB7E2C89-460D-BC49-98F3-0DC6A15DFF6A}" type="slidenum">
              <a:rPr lang="en-US" altLang="en-US" sz="1200">
                <a:solidFill>
                  <a:srgbClr val="000000"/>
                </a:solidFill>
                <a:latin typeface="Times New Roman" charset="0"/>
                <a:ea typeface="Arial Unicode MS" charset="0"/>
                <a:cs typeface="Arial Unicode MS" charset="0"/>
              </a:rPr>
              <a:pPr>
                <a:buClrTx/>
                <a:buFontTx/>
                <a:buNone/>
              </a:pPr>
              <a:t>23</a:t>
            </a:fld>
            <a:endParaRPr lang="en-US" altLang="en-US" sz="1200">
              <a:solidFill>
                <a:srgbClr val="000000"/>
              </a:solidFill>
              <a:latin typeface="Times New Roman" charset="0"/>
              <a:ea typeface="Arial Unicode MS" charset="0"/>
              <a:cs typeface="Arial Unicode MS" charset="0"/>
            </a:endParaRPr>
          </a:p>
        </p:txBody>
      </p:sp>
      <p:sp>
        <p:nvSpPr>
          <p:cNvPr id="97281"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40475F18-9B8C-3545-AB56-4E7001DC8763}" type="slidenum">
              <a:rPr lang="en-US" altLang="en-US" sz="1200">
                <a:solidFill>
                  <a:srgbClr val="000000"/>
                </a:solidFill>
                <a:latin typeface="Times New Roman" charset="0"/>
                <a:ea typeface="Arial Unicode MS" charset="0"/>
                <a:cs typeface="Arial Unicode MS" charset="0"/>
              </a:rPr>
              <a:pPr algn="r" eaLnBrk="1">
                <a:buClrTx/>
                <a:buFontTx/>
                <a:buNone/>
              </a:pPr>
              <a:t>23</a:t>
            </a:fld>
            <a:endParaRPr lang="en-US" altLang="en-US" sz="1200">
              <a:solidFill>
                <a:srgbClr val="000000"/>
              </a:solidFill>
              <a:latin typeface="Times New Roman" charset="0"/>
              <a:ea typeface="Arial Unicode MS" charset="0"/>
              <a:cs typeface="Arial Unicode MS" charset="0"/>
            </a:endParaRPr>
          </a:p>
        </p:txBody>
      </p:sp>
      <p:sp>
        <p:nvSpPr>
          <p:cNvPr id="97282"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7283" name="Text Box 3"/>
          <p:cNvSpPr txBox="1">
            <a:spLocks noGrp="1" noChangeArrowheads="1"/>
          </p:cNvSpPr>
          <p:nvPr>
            <p:ph type="body" idx="1"/>
          </p:nvPr>
        </p:nvSpPr>
        <p:spPr>
          <a:xfrm>
            <a:off x="914400" y="4333875"/>
            <a:ext cx="5029200" cy="4143375"/>
          </a:xfr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533809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Presumably there was a time when there was no organization, and everyone acted </a:t>
            </a:r>
            <a:r>
              <a:rPr lang="en-US" dirty="0" err="1" smtClean="0"/>
              <a:t>independantly</a:t>
            </a:r>
            <a:r>
              <a:rPr lang="en-US" dirty="0" smtClean="0"/>
              <a:t>.</a:t>
            </a:r>
          </a:p>
        </p:txBody>
      </p:sp>
      <p:sp>
        <p:nvSpPr>
          <p:cNvPr id="4" name="Slide Number Placeholder 3"/>
          <p:cNvSpPr>
            <a:spLocks noGrp="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30DBAF5B-3697-9D4A-B2AD-7FA368F37962}" type="slidenum">
              <a:rPr lang="en-US" altLang="en-US" sz="1200">
                <a:solidFill>
                  <a:srgbClr val="000000"/>
                </a:solidFill>
                <a:latin typeface="Times New Roman" charset="0"/>
                <a:ea typeface="Arial Unicode MS" charset="0"/>
                <a:cs typeface="Arial Unicode MS" charset="0"/>
              </a:rPr>
              <a:pPr>
                <a:buClrTx/>
                <a:buFontTx/>
                <a:buNone/>
              </a:pPr>
              <a:t>24</a:t>
            </a:fld>
            <a:endParaRPr lang="en-US" altLang="en-US" sz="1200">
              <a:solidFill>
                <a:srgbClr val="000000"/>
              </a:solidFill>
              <a:latin typeface="Times New Roman" charset="0"/>
              <a:ea typeface="Arial Unicode MS" charset="0"/>
              <a:cs typeface="Arial Unicode MS" charset="0"/>
            </a:endParaRPr>
          </a:p>
        </p:txBody>
      </p:sp>
    </p:spTree>
    <p:extLst>
      <p:ext uri="{BB962C8B-B14F-4D97-AF65-F5344CB8AC3E}">
        <p14:creationId xmlns:p14="http://schemas.microsoft.com/office/powerpoint/2010/main" val="343021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FDAAECD0-B475-E240-8C52-1C5ADB4B1124}" type="slidenum">
              <a:rPr lang="en-US" altLang="en-US" sz="1200">
                <a:solidFill>
                  <a:srgbClr val="000000"/>
                </a:solidFill>
                <a:latin typeface="Times New Roman" charset="0"/>
                <a:ea typeface="Arial Unicode MS" charset="0"/>
                <a:cs typeface="Arial Unicode MS" charset="0"/>
              </a:rPr>
              <a:pPr>
                <a:buClrTx/>
                <a:buFontTx/>
                <a:buNone/>
              </a:pPr>
              <a:t>25</a:t>
            </a:fld>
            <a:endParaRPr lang="en-US" altLang="en-US" sz="1200">
              <a:solidFill>
                <a:srgbClr val="000000"/>
              </a:solidFill>
              <a:latin typeface="Times New Roman" charset="0"/>
              <a:ea typeface="Arial Unicode MS" charset="0"/>
              <a:cs typeface="Arial Unicode MS" charset="0"/>
            </a:endParaRPr>
          </a:p>
        </p:txBody>
      </p:sp>
      <p:sp>
        <p:nvSpPr>
          <p:cNvPr id="99329"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A2C0B05D-B1EA-6E43-8541-902948D1468B}" type="slidenum">
              <a:rPr lang="en-US" altLang="en-US" sz="1200">
                <a:solidFill>
                  <a:srgbClr val="000000"/>
                </a:solidFill>
                <a:latin typeface="Times New Roman" charset="0"/>
                <a:ea typeface="Arial Unicode MS" charset="0"/>
                <a:cs typeface="Arial Unicode MS" charset="0"/>
              </a:rPr>
              <a:pPr algn="r" eaLnBrk="1">
                <a:buClrTx/>
                <a:buFontTx/>
                <a:buNone/>
              </a:pPr>
              <a:t>25</a:t>
            </a:fld>
            <a:endParaRPr lang="en-US" altLang="en-US" sz="1200">
              <a:solidFill>
                <a:srgbClr val="000000"/>
              </a:solidFill>
              <a:latin typeface="Times New Roman" charset="0"/>
              <a:ea typeface="Arial Unicode MS" charset="0"/>
              <a:cs typeface="Arial Unicode MS" charset="0"/>
            </a:endParaRPr>
          </a:p>
        </p:txBody>
      </p:sp>
      <p:sp>
        <p:nvSpPr>
          <p:cNvPr id="99330"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9331"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en-US" dirty="0" smtClean="0">
                <a:ea typeface="Arial Unicode MS" charset="0"/>
                <a:cs typeface="Arial Unicode MS" charset="0"/>
              </a:rPr>
              <a:t>Of course, the hierarchy is just a model, in real life, the interaction between people is quite a bit more complicated.</a:t>
            </a:r>
          </a:p>
        </p:txBody>
      </p:sp>
    </p:spTree>
    <p:extLst>
      <p:ext uri="{BB962C8B-B14F-4D97-AF65-F5344CB8AC3E}">
        <p14:creationId xmlns:p14="http://schemas.microsoft.com/office/powerpoint/2010/main" val="1319620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E72C7E7D-94FA-DD41-AB31-247696B70533}" type="slidenum">
              <a:rPr lang="en-US" altLang="en-US" sz="1200">
                <a:solidFill>
                  <a:srgbClr val="000000"/>
                </a:solidFill>
                <a:latin typeface="Times New Roman" charset="0"/>
                <a:ea typeface="Arial Unicode MS" charset="0"/>
                <a:cs typeface="Arial Unicode MS" charset="0"/>
              </a:rPr>
              <a:pPr>
                <a:buClrTx/>
                <a:buFontTx/>
                <a:buNone/>
              </a:pPr>
              <a:t>27</a:t>
            </a:fld>
            <a:endParaRPr lang="en-US" altLang="en-US" sz="1200">
              <a:solidFill>
                <a:srgbClr val="000000"/>
              </a:solidFill>
              <a:latin typeface="Times New Roman" charset="0"/>
              <a:ea typeface="Arial Unicode MS" charset="0"/>
              <a:cs typeface="Arial Unicode MS" charset="0"/>
            </a:endParaRPr>
          </a:p>
        </p:txBody>
      </p:sp>
      <p:sp>
        <p:nvSpPr>
          <p:cNvPr id="100353"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85D2DD37-6D36-DE49-B176-0FC302EA0B4A}" type="slidenum">
              <a:rPr lang="en-US" altLang="en-US" sz="1200">
                <a:solidFill>
                  <a:srgbClr val="000000"/>
                </a:solidFill>
                <a:latin typeface="Times New Roman" charset="0"/>
                <a:ea typeface="Arial Unicode MS" charset="0"/>
                <a:cs typeface="Arial Unicode MS" charset="0"/>
              </a:rPr>
              <a:pPr algn="r" eaLnBrk="1">
                <a:buClrTx/>
                <a:buFontTx/>
                <a:buNone/>
              </a:pPr>
              <a:t>27</a:t>
            </a:fld>
            <a:endParaRPr lang="en-US" altLang="en-US" sz="1200">
              <a:solidFill>
                <a:srgbClr val="000000"/>
              </a:solidFill>
              <a:latin typeface="Times New Roman" charset="0"/>
              <a:ea typeface="Arial Unicode MS" charset="0"/>
              <a:cs typeface="Arial Unicode MS" charset="0"/>
            </a:endParaRPr>
          </a:p>
        </p:txBody>
      </p:sp>
      <p:sp>
        <p:nvSpPr>
          <p:cNvPr id="100354"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0355"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941310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Hey,</a:t>
            </a:r>
            <a:r>
              <a:rPr lang="en-US" baseline="0" dirty="0" smtClean="0"/>
              <a:t> this is just the same problem we have in programming!  In real life, you boss is not the only connection to the organization.  Many departments provide services to the rest of the company and they provide some kind of </a:t>
            </a:r>
            <a:r>
              <a:rPr lang="en-US" baseline="0" dirty="0" err="1" smtClean="0"/>
              <a:t>intervace</a:t>
            </a:r>
            <a:r>
              <a:rPr lang="en-US" baseline="0" dirty="0" smtClean="0"/>
              <a:t> for obtaining that service (web form, telephone number, a walk-up desk….)</a:t>
            </a:r>
            <a:endParaRPr lang="en-US" dirty="0"/>
          </a:p>
        </p:txBody>
      </p:sp>
      <p:sp>
        <p:nvSpPr>
          <p:cNvPr id="4" name="Slide Number Placeholder 3"/>
          <p:cNvSpPr>
            <a:spLocks noGrp="1"/>
          </p:cNvSpPr>
          <p:nvPr>
            <p:ph type="sldNum" idx="10"/>
          </p:nvPr>
        </p:nvSpPr>
        <p:spPr/>
        <p:txBody>
          <a:bodyPr/>
          <a:lstStyle/>
          <a:p>
            <a:fld id="{2CA21B71-BB43-A74F-BEE6-260D6520EFCE}" type="slidenum">
              <a:rPr lang="en-US" altLang="en-US" smtClean="0"/>
              <a:pPr/>
              <a:t>28</a:t>
            </a:fld>
            <a:endParaRPr lang="en-US" altLang="en-US"/>
          </a:p>
        </p:txBody>
      </p:sp>
    </p:spTree>
    <p:extLst>
      <p:ext uri="{BB962C8B-B14F-4D97-AF65-F5344CB8AC3E}">
        <p14:creationId xmlns:p14="http://schemas.microsoft.com/office/powerpoint/2010/main" val="314442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0317077F-4F06-0842-B05D-254C5521E4B5}" type="slidenum">
              <a:rPr lang="en-US" altLang="en-US" sz="1200">
                <a:solidFill>
                  <a:srgbClr val="000000"/>
                </a:solidFill>
                <a:latin typeface="Times New Roman" charset="0"/>
                <a:ea typeface="Arial Unicode MS" charset="0"/>
                <a:cs typeface="Arial Unicode MS" charset="0"/>
              </a:rPr>
              <a:pPr>
                <a:buClrTx/>
                <a:buFontTx/>
                <a:buNone/>
              </a:pPr>
              <a:t>29</a:t>
            </a:fld>
            <a:endParaRPr lang="en-US" altLang="en-US" sz="1200">
              <a:solidFill>
                <a:srgbClr val="000000"/>
              </a:solidFill>
              <a:latin typeface="Times New Roman" charset="0"/>
              <a:ea typeface="Arial Unicode MS" charset="0"/>
              <a:cs typeface="Arial Unicode MS" charset="0"/>
            </a:endParaRPr>
          </a:p>
        </p:txBody>
      </p:sp>
      <p:sp>
        <p:nvSpPr>
          <p:cNvPr id="102401"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6E222398-4BBB-7648-B87F-9F808405DAB9}" type="slidenum">
              <a:rPr lang="en-US" altLang="en-US" sz="1200">
                <a:solidFill>
                  <a:srgbClr val="000000"/>
                </a:solidFill>
                <a:latin typeface="Times New Roman" charset="0"/>
                <a:ea typeface="Arial Unicode MS" charset="0"/>
                <a:cs typeface="Arial Unicode MS" charset="0"/>
              </a:rPr>
              <a:pPr algn="r" eaLnBrk="1">
                <a:buClrTx/>
                <a:buFontTx/>
                <a:buNone/>
              </a:pPr>
              <a:t>29</a:t>
            </a:fld>
            <a:endParaRPr lang="en-US" altLang="en-US" sz="1200">
              <a:solidFill>
                <a:srgbClr val="000000"/>
              </a:solidFill>
              <a:latin typeface="Times New Roman" charset="0"/>
              <a:ea typeface="Arial Unicode MS" charset="0"/>
              <a:cs typeface="Arial Unicode MS" charset="0"/>
            </a:endParaRPr>
          </a:p>
        </p:txBody>
      </p:sp>
      <p:sp>
        <p:nvSpPr>
          <p:cNvPr id="102402"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2403"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30479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90D358E8-D153-D943-9FDD-FC937C2AC2E8}" type="slidenum">
              <a:rPr lang="en-US" altLang="en-US" sz="1200">
                <a:solidFill>
                  <a:srgbClr val="000000"/>
                </a:solidFill>
                <a:latin typeface="Times New Roman" charset="0"/>
                <a:ea typeface="Arial Unicode MS" charset="0"/>
                <a:cs typeface="Arial Unicode MS" charset="0"/>
              </a:rPr>
              <a:pPr>
                <a:buClrTx/>
                <a:buFontTx/>
                <a:buNone/>
              </a:pPr>
              <a:t>30</a:t>
            </a:fld>
            <a:endParaRPr lang="en-US" altLang="en-US" sz="1200">
              <a:solidFill>
                <a:srgbClr val="000000"/>
              </a:solidFill>
              <a:latin typeface="Times New Roman" charset="0"/>
              <a:ea typeface="Arial Unicode MS" charset="0"/>
              <a:cs typeface="Arial Unicode MS" charset="0"/>
            </a:endParaRPr>
          </a:p>
        </p:txBody>
      </p:sp>
      <p:sp>
        <p:nvSpPr>
          <p:cNvPr id="103425"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323FC4CE-4CB0-6842-AD94-07A972F8D383}" type="slidenum">
              <a:rPr lang="en-US" altLang="en-US" sz="1200">
                <a:solidFill>
                  <a:srgbClr val="000000"/>
                </a:solidFill>
                <a:latin typeface="Times New Roman" charset="0"/>
                <a:ea typeface="Arial Unicode MS" charset="0"/>
                <a:cs typeface="Arial Unicode MS" charset="0"/>
              </a:rPr>
              <a:pPr algn="r" eaLnBrk="1">
                <a:buClrTx/>
                <a:buFontTx/>
                <a:buNone/>
              </a:pPr>
              <a:t>30</a:t>
            </a:fld>
            <a:endParaRPr lang="en-US" altLang="en-US" sz="1200">
              <a:solidFill>
                <a:srgbClr val="000000"/>
              </a:solidFill>
              <a:latin typeface="Times New Roman" charset="0"/>
              <a:ea typeface="Arial Unicode MS" charset="0"/>
              <a:cs typeface="Arial Unicode MS" charset="0"/>
            </a:endParaRPr>
          </a:p>
        </p:txBody>
      </p:sp>
      <p:sp>
        <p:nvSpPr>
          <p:cNvPr id="103426"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3427"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167882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2C2403E9-E0BF-754C-BBDA-9374527E498D}" type="slidenum">
              <a:rPr lang="en-US" altLang="en-US" sz="1200">
                <a:solidFill>
                  <a:srgbClr val="000000"/>
                </a:solidFill>
                <a:latin typeface="Times New Roman" charset="0"/>
                <a:ea typeface="Arial Unicode MS" charset="0"/>
                <a:cs typeface="Arial Unicode MS" charset="0"/>
              </a:rPr>
              <a:pPr>
                <a:buClrTx/>
                <a:buFontTx/>
                <a:buNone/>
              </a:pPr>
              <a:t>31</a:t>
            </a:fld>
            <a:endParaRPr lang="en-US" altLang="en-US" sz="1200">
              <a:solidFill>
                <a:srgbClr val="000000"/>
              </a:solidFill>
              <a:latin typeface="Times New Roman" charset="0"/>
              <a:ea typeface="Arial Unicode MS" charset="0"/>
              <a:cs typeface="Arial Unicode MS" charset="0"/>
            </a:endParaRPr>
          </a:p>
        </p:txBody>
      </p:sp>
      <p:sp>
        <p:nvSpPr>
          <p:cNvPr id="104449"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B4C85853-927F-D048-B049-A88C7CF6EB80}" type="slidenum">
              <a:rPr lang="en-US" altLang="en-US" sz="1200">
                <a:solidFill>
                  <a:srgbClr val="000000"/>
                </a:solidFill>
                <a:latin typeface="Times New Roman" charset="0"/>
                <a:ea typeface="Arial Unicode MS" charset="0"/>
                <a:cs typeface="Arial Unicode MS" charset="0"/>
              </a:rPr>
              <a:pPr algn="r" eaLnBrk="1">
                <a:buClrTx/>
                <a:buFontTx/>
                <a:buNone/>
              </a:pPr>
              <a:t>31</a:t>
            </a:fld>
            <a:endParaRPr lang="en-US" altLang="en-US" sz="1200">
              <a:solidFill>
                <a:srgbClr val="000000"/>
              </a:solidFill>
              <a:latin typeface="Times New Roman" charset="0"/>
              <a:ea typeface="Arial Unicode MS" charset="0"/>
              <a:cs typeface="Arial Unicode MS" charset="0"/>
            </a:endParaRPr>
          </a:p>
        </p:txBody>
      </p:sp>
      <p:sp>
        <p:nvSpPr>
          <p:cNvPr id="104450"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4451"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altLang="en-US" dirty="0" smtClean="0"/>
              <a:t>Each element in the matrix has 2 interfaces, one for </a:t>
            </a:r>
            <a:r>
              <a:rPr lang="en-US" altLang="en-US" dirty="0" err="1" smtClean="0"/>
              <a:t>carrer</a:t>
            </a:r>
            <a:r>
              <a:rPr lang="en-US" altLang="en-US" dirty="0" smtClean="0"/>
              <a:t> management and one for managing projects. </a:t>
            </a:r>
          </a:p>
        </p:txBody>
      </p:sp>
    </p:spTree>
    <p:extLst>
      <p:ext uri="{BB962C8B-B14F-4D97-AF65-F5344CB8AC3E}">
        <p14:creationId xmlns:p14="http://schemas.microsoft.com/office/powerpoint/2010/main" val="594391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2C6D6F13-6E0A-B343-BBDB-394CEFEFBF8C}" type="slidenum">
              <a:rPr lang="en-US" altLang="en-US" sz="1200">
                <a:solidFill>
                  <a:srgbClr val="000000"/>
                </a:solidFill>
                <a:latin typeface="Times New Roman" charset="0"/>
                <a:ea typeface="Arial Unicode MS" charset="0"/>
                <a:cs typeface="Arial Unicode MS" charset="0"/>
              </a:rPr>
              <a:pPr>
                <a:buClrTx/>
                <a:buFontTx/>
                <a:buNone/>
              </a:pPr>
              <a:t>32</a:t>
            </a:fld>
            <a:endParaRPr lang="en-US" altLang="en-US" sz="1200">
              <a:solidFill>
                <a:srgbClr val="000000"/>
              </a:solidFill>
              <a:latin typeface="Times New Roman" charset="0"/>
              <a:ea typeface="Arial Unicode MS" charset="0"/>
              <a:cs typeface="Arial Unicode MS" charset="0"/>
            </a:endParaRPr>
          </a:p>
        </p:txBody>
      </p:sp>
      <p:sp>
        <p:nvSpPr>
          <p:cNvPr id="105473"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C9C60A66-DB0E-704E-8EBA-42356B969764}" type="slidenum">
              <a:rPr lang="en-US" altLang="en-US" sz="1200">
                <a:solidFill>
                  <a:srgbClr val="000000"/>
                </a:solidFill>
                <a:latin typeface="Times New Roman" charset="0"/>
                <a:ea typeface="Arial Unicode MS" charset="0"/>
                <a:cs typeface="Arial Unicode MS" charset="0"/>
              </a:rPr>
              <a:pPr algn="r" eaLnBrk="1">
                <a:buClrTx/>
                <a:buFontTx/>
                <a:buNone/>
              </a:pPr>
              <a:t>32</a:t>
            </a:fld>
            <a:endParaRPr lang="en-US" altLang="en-US" sz="1200">
              <a:solidFill>
                <a:srgbClr val="000000"/>
              </a:solidFill>
              <a:latin typeface="Times New Roman" charset="0"/>
              <a:ea typeface="Arial Unicode MS" charset="0"/>
              <a:cs typeface="Arial Unicode MS" charset="0"/>
            </a:endParaRPr>
          </a:p>
        </p:txBody>
      </p:sp>
      <p:sp>
        <p:nvSpPr>
          <p:cNvPr id="105474"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5475"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99512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19D4B468-D730-3044-9F59-54D78AF13F2A}" type="slidenum">
              <a:rPr lang="en-US" altLang="en-US" sz="1200">
                <a:solidFill>
                  <a:srgbClr val="000000"/>
                </a:solidFill>
                <a:latin typeface="Times New Roman" charset="0"/>
                <a:ea typeface="Arial Unicode MS" charset="0"/>
                <a:cs typeface="Arial Unicode MS" charset="0"/>
              </a:rPr>
              <a:pPr>
                <a:buClrTx/>
                <a:buFontTx/>
                <a:buNone/>
              </a:pPr>
              <a:t>3</a:t>
            </a:fld>
            <a:endParaRPr lang="en-US" altLang="en-US" sz="1200">
              <a:solidFill>
                <a:srgbClr val="000000"/>
              </a:solidFill>
              <a:latin typeface="Times New Roman" charset="0"/>
              <a:ea typeface="Arial Unicode MS" charset="0"/>
              <a:cs typeface="Arial Unicode MS" charset="0"/>
            </a:endParaRPr>
          </a:p>
        </p:txBody>
      </p:sp>
      <p:sp>
        <p:nvSpPr>
          <p:cNvPr id="76801"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652AF1B8-707C-3843-9E3D-80399FAD493B}" type="slidenum">
              <a:rPr lang="en-US" altLang="en-US" sz="1200">
                <a:solidFill>
                  <a:srgbClr val="000000"/>
                </a:solidFill>
                <a:latin typeface="Times New Roman" charset="0"/>
                <a:ea typeface="Arial Unicode MS" charset="0"/>
                <a:cs typeface="Arial Unicode MS" charset="0"/>
              </a:rPr>
              <a:pPr algn="r" eaLnBrk="1">
                <a:buClrTx/>
                <a:buFontTx/>
                <a:buNone/>
              </a:pPr>
              <a:t>3</a:t>
            </a:fld>
            <a:endParaRPr lang="en-US" altLang="en-US" sz="1200">
              <a:solidFill>
                <a:srgbClr val="000000"/>
              </a:solidFill>
              <a:latin typeface="Times New Roman" charset="0"/>
              <a:ea typeface="Arial Unicode MS" charset="0"/>
              <a:cs typeface="Arial Unicode MS" charset="0"/>
            </a:endParaRPr>
          </a:p>
        </p:txBody>
      </p:sp>
      <p:sp>
        <p:nvSpPr>
          <p:cNvPr id="76802"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6803"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altLang="en-US" dirty="0" smtClean="0"/>
              <a:t>In the beginning analog computers had functional modules connected by wires</a:t>
            </a:r>
          </a:p>
        </p:txBody>
      </p:sp>
    </p:spTree>
    <p:extLst>
      <p:ext uri="{BB962C8B-B14F-4D97-AF65-F5344CB8AC3E}">
        <p14:creationId xmlns:p14="http://schemas.microsoft.com/office/powerpoint/2010/main" val="551291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F8B01B18-7A11-E544-BF9A-1149FA7413E9}" type="slidenum">
              <a:rPr lang="en-US" altLang="en-US" sz="1200">
                <a:solidFill>
                  <a:srgbClr val="000000"/>
                </a:solidFill>
                <a:latin typeface="Times New Roman" charset="0"/>
                <a:ea typeface="Arial Unicode MS" charset="0"/>
                <a:cs typeface="Arial Unicode MS" charset="0"/>
              </a:rPr>
              <a:pPr>
                <a:buClrTx/>
                <a:buFontTx/>
                <a:buNone/>
              </a:pPr>
              <a:t>33</a:t>
            </a:fld>
            <a:endParaRPr lang="en-US" altLang="en-US" sz="1200">
              <a:solidFill>
                <a:srgbClr val="000000"/>
              </a:solidFill>
              <a:latin typeface="Times New Roman" charset="0"/>
              <a:ea typeface="Arial Unicode MS" charset="0"/>
              <a:cs typeface="Arial Unicode MS" charset="0"/>
            </a:endParaRPr>
          </a:p>
        </p:txBody>
      </p:sp>
      <p:sp>
        <p:nvSpPr>
          <p:cNvPr id="106497"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DDEEECDF-663C-C043-88D7-21EA3742417E}" type="slidenum">
              <a:rPr lang="en-US" altLang="en-US" sz="1200">
                <a:solidFill>
                  <a:srgbClr val="000000"/>
                </a:solidFill>
                <a:latin typeface="Times New Roman" charset="0"/>
                <a:ea typeface="Arial Unicode MS" charset="0"/>
                <a:cs typeface="Arial Unicode MS" charset="0"/>
              </a:rPr>
              <a:pPr algn="r" eaLnBrk="1">
                <a:buClrTx/>
                <a:buFontTx/>
                <a:buNone/>
              </a:pPr>
              <a:t>33</a:t>
            </a:fld>
            <a:endParaRPr lang="en-US" altLang="en-US" sz="1200">
              <a:solidFill>
                <a:srgbClr val="000000"/>
              </a:solidFill>
              <a:latin typeface="Times New Roman" charset="0"/>
              <a:ea typeface="Arial Unicode MS" charset="0"/>
              <a:cs typeface="Arial Unicode MS" charset="0"/>
            </a:endParaRPr>
          </a:p>
        </p:txBody>
      </p:sp>
      <p:sp>
        <p:nvSpPr>
          <p:cNvPr id="106498"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6499"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316968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B8FFCF60-9EC7-7B47-AE0D-95D7BC2FD7F1}" type="slidenum">
              <a:rPr lang="en-US" altLang="en-US" sz="1200">
                <a:solidFill>
                  <a:srgbClr val="000000"/>
                </a:solidFill>
                <a:latin typeface="Times New Roman" charset="0"/>
                <a:ea typeface="Arial Unicode MS" charset="0"/>
                <a:cs typeface="Arial Unicode MS" charset="0"/>
              </a:rPr>
              <a:pPr>
                <a:buClrTx/>
                <a:buFontTx/>
                <a:buNone/>
              </a:pPr>
              <a:t>34</a:t>
            </a:fld>
            <a:endParaRPr lang="en-US" altLang="en-US" sz="1200">
              <a:solidFill>
                <a:srgbClr val="000000"/>
              </a:solidFill>
              <a:latin typeface="Times New Roman" charset="0"/>
              <a:ea typeface="Arial Unicode MS" charset="0"/>
              <a:cs typeface="Arial Unicode MS" charset="0"/>
            </a:endParaRPr>
          </a:p>
        </p:txBody>
      </p:sp>
      <p:sp>
        <p:nvSpPr>
          <p:cNvPr id="107521"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ADDA7091-392A-084C-B7F7-688814349CF0}" type="slidenum">
              <a:rPr lang="en-US" altLang="en-US" sz="1200">
                <a:solidFill>
                  <a:srgbClr val="000000"/>
                </a:solidFill>
                <a:latin typeface="Times New Roman" charset="0"/>
                <a:ea typeface="Arial Unicode MS" charset="0"/>
                <a:cs typeface="Arial Unicode MS" charset="0"/>
              </a:rPr>
              <a:pPr algn="r" eaLnBrk="1">
                <a:buClrTx/>
                <a:buFontTx/>
                <a:buNone/>
              </a:pPr>
              <a:t>34</a:t>
            </a:fld>
            <a:endParaRPr lang="en-US" altLang="en-US" sz="1200">
              <a:solidFill>
                <a:srgbClr val="000000"/>
              </a:solidFill>
              <a:latin typeface="Times New Roman" charset="0"/>
              <a:ea typeface="Arial Unicode MS" charset="0"/>
              <a:cs typeface="Arial Unicode MS" charset="0"/>
            </a:endParaRPr>
          </a:p>
        </p:txBody>
      </p:sp>
      <p:sp>
        <p:nvSpPr>
          <p:cNvPr id="107522"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7523"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68016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D8BD6342-EB58-CD49-B79B-AAC472C62DBA}" type="slidenum">
              <a:rPr lang="en-US" altLang="en-US" sz="1200">
                <a:solidFill>
                  <a:srgbClr val="000000"/>
                </a:solidFill>
                <a:latin typeface="Times New Roman" charset="0"/>
                <a:ea typeface="Arial Unicode MS" charset="0"/>
                <a:cs typeface="Arial Unicode MS" charset="0"/>
              </a:rPr>
              <a:pPr>
                <a:buClrTx/>
                <a:buFontTx/>
                <a:buNone/>
              </a:pPr>
              <a:t>35</a:t>
            </a:fld>
            <a:endParaRPr lang="en-US" altLang="en-US" sz="1200">
              <a:solidFill>
                <a:srgbClr val="000000"/>
              </a:solidFill>
              <a:latin typeface="Times New Roman" charset="0"/>
              <a:ea typeface="Arial Unicode MS" charset="0"/>
              <a:cs typeface="Arial Unicode MS" charset="0"/>
            </a:endParaRPr>
          </a:p>
        </p:txBody>
      </p:sp>
      <p:sp>
        <p:nvSpPr>
          <p:cNvPr id="108545"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54D1F010-2660-C243-89E0-8E694A422940}" type="slidenum">
              <a:rPr lang="en-US" altLang="en-US" sz="1200">
                <a:solidFill>
                  <a:srgbClr val="000000"/>
                </a:solidFill>
                <a:latin typeface="Times New Roman" charset="0"/>
                <a:ea typeface="Arial Unicode MS" charset="0"/>
                <a:cs typeface="Arial Unicode MS" charset="0"/>
              </a:rPr>
              <a:pPr algn="r" eaLnBrk="1">
                <a:buClrTx/>
                <a:buFontTx/>
                <a:buNone/>
              </a:pPr>
              <a:t>35</a:t>
            </a:fld>
            <a:endParaRPr lang="en-US" altLang="en-US" sz="1200">
              <a:solidFill>
                <a:srgbClr val="000000"/>
              </a:solidFill>
              <a:latin typeface="Times New Roman" charset="0"/>
              <a:ea typeface="Arial Unicode MS" charset="0"/>
              <a:cs typeface="Arial Unicode MS" charset="0"/>
            </a:endParaRPr>
          </a:p>
        </p:txBody>
      </p:sp>
      <p:sp>
        <p:nvSpPr>
          <p:cNvPr id="108546"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8547" name="Text Box 3"/>
          <p:cNvSpPr txBox="1">
            <a:spLocks noGrp="1" noChangeArrowheads="1"/>
          </p:cNvSpPr>
          <p:nvPr>
            <p:ph type="body" idx="1"/>
          </p:nvPr>
        </p:nvSpPr>
        <p:spPr>
          <a:xfrm>
            <a:off x="914400" y="4333875"/>
            <a:ext cx="5029200" cy="4143375"/>
          </a:xfr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2056441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0938F7CD-C270-954D-88E8-4EA9F2A53097}" type="slidenum">
              <a:rPr lang="en-US" altLang="en-US" sz="1200">
                <a:solidFill>
                  <a:srgbClr val="000000"/>
                </a:solidFill>
                <a:latin typeface="Times New Roman" charset="0"/>
                <a:ea typeface="Arial Unicode MS" charset="0"/>
                <a:cs typeface="Arial Unicode MS" charset="0"/>
              </a:rPr>
              <a:pPr>
                <a:buClrTx/>
                <a:buFontTx/>
                <a:buNone/>
              </a:pPr>
              <a:t>36</a:t>
            </a:fld>
            <a:endParaRPr lang="en-US" altLang="en-US" sz="1200">
              <a:solidFill>
                <a:srgbClr val="000000"/>
              </a:solidFill>
              <a:latin typeface="Times New Roman" charset="0"/>
              <a:ea typeface="Arial Unicode MS" charset="0"/>
              <a:cs typeface="Arial Unicode MS" charset="0"/>
            </a:endParaRPr>
          </a:p>
        </p:txBody>
      </p:sp>
      <p:sp>
        <p:nvSpPr>
          <p:cNvPr id="109569"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462F005D-4E6B-7447-9B55-03F6F4567299}" type="slidenum">
              <a:rPr lang="en-US" altLang="en-US" sz="1200">
                <a:solidFill>
                  <a:srgbClr val="000000"/>
                </a:solidFill>
                <a:latin typeface="Times New Roman" charset="0"/>
                <a:ea typeface="Arial Unicode MS" charset="0"/>
                <a:cs typeface="Arial Unicode MS" charset="0"/>
              </a:rPr>
              <a:pPr algn="r" eaLnBrk="1">
                <a:buClrTx/>
                <a:buFontTx/>
                <a:buNone/>
              </a:pPr>
              <a:t>36</a:t>
            </a:fld>
            <a:endParaRPr lang="en-US" altLang="en-US" sz="1200">
              <a:solidFill>
                <a:srgbClr val="000000"/>
              </a:solidFill>
              <a:latin typeface="Times New Roman" charset="0"/>
              <a:ea typeface="Arial Unicode MS" charset="0"/>
              <a:cs typeface="Arial Unicode MS" charset="0"/>
            </a:endParaRPr>
          </a:p>
        </p:txBody>
      </p:sp>
      <p:sp>
        <p:nvSpPr>
          <p:cNvPr id="109570"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9571"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017904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567749E7-4586-554F-AD11-267115AA55F7}" type="slidenum">
              <a:rPr lang="en-US" altLang="en-US" sz="1200">
                <a:solidFill>
                  <a:srgbClr val="000000"/>
                </a:solidFill>
                <a:latin typeface="Times New Roman" charset="0"/>
                <a:ea typeface="Arial Unicode MS" charset="0"/>
                <a:cs typeface="Arial Unicode MS" charset="0"/>
              </a:rPr>
              <a:pPr>
                <a:buClrTx/>
                <a:buFontTx/>
                <a:buNone/>
              </a:pPr>
              <a:t>37</a:t>
            </a:fld>
            <a:endParaRPr lang="en-US" altLang="en-US" sz="1200">
              <a:solidFill>
                <a:srgbClr val="000000"/>
              </a:solidFill>
              <a:latin typeface="Times New Roman" charset="0"/>
              <a:ea typeface="Arial Unicode MS" charset="0"/>
              <a:cs typeface="Arial Unicode MS" charset="0"/>
            </a:endParaRPr>
          </a:p>
        </p:txBody>
      </p:sp>
      <p:sp>
        <p:nvSpPr>
          <p:cNvPr id="110593"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DD093DA9-A308-2746-B1B6-00E5A1970C66}" type="slidenum">
              <a:rPr lang="en-US" altLang="en-US" sz="1200">
                <a:solidFill>
                  <a:srgbClr val="000000"/>
                </a:solidFill>
                <a:latin typeface="Times New Roman" charset="0"/>
                <a:ea typeface="Arial Unicode MS" charset="0"/>
                <a:cs typeface="Arial Unicode MS" charset="0"/>
              </a:rPr>
              <a:pPr algn="r" eaLnBrk="1">
                <a:buClrTx/>
                <a:buFontTx/>
                <a:buNone/>
              </a:pPr>
              <a:t>37</a:t>
            </a:fld>
            <a:endParaRPr lang="en-US" altLang="en-US" sz="1200">
              <a:solidFill>
                <a:srgbClr val="000000"/>
              </a:solidFill>
              <a:latin typeface="Times New Roman" charset="0"/>
              <a:ea typeface="Arial Unicode MS" charset="0"/>
              <a:cs typeface="Arial Unicode MS" charset="0"/>
            </a:endParaRPr>
          </a:p>
        </p:txBody>
      </p:sp>
      <p:sp>
        <p:nvSpPr>
          <p:cNvPr id="110594"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0595"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064115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D9E73F0F-E2DB-BF43-82FF-9F95E6AAEE1A}" type="slidenum">
              <a:rPr lang="en-US" altLang="en-US" sz="1200">
                <a:solidFill>
                  <a:srgbClr val="000000"/>
                </a:solidFill>
                <a:latin typeface="Times New Roman" charset="0"/>
                <a:ea typeface="Arial Unicode MS" charset="0"/>
                <a:cs typeface="Arial Unicode MS" charset="0"/>
              </a:rPr>
              <a:pPr>
                <a:buClrTx/>
                <a:buFontTx/>
                <a:buNone/>
              </a:pPr>
              <a:t>38</a:t>
            </a:fld>
            <a:endParaRPr lang="en-US" altLang="en-US" sz="1200">
              <a:solidFill>
                <a:srgbClr val="000000"/>
              </a:solidFill>
              <a:latin typeface="Times New Roman" charset="0"/>
              <a:ea typeface="Arial Unicode MS" charset="0"/>
              <a:cs typeface="Arial Unicode MS" charset="0"/>
            </a:endParaRPr>
          </a:p>
        </p:txBody>
      </p:sp>
      <p:sp>
        <p:nvSpPr>
          <p:cNvPr id="111617"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FC560146-9F46-D247-B330-6FF7C80811C2}" type="slidenum">
              <a:rPr lang="en-US" altLang="en-US" sz="1200">
                <a:solidFill>
                  <a:srgbClr val="000000"/>
                </a:solidFill>
                <a:latin typeface="Times New Roman" charset="0"/>
                <a:ea typeface="Arial Unicode MS" charset="0"/>
                <a:cs typeface="Arial Unicode MS" charset="0"/>
              </a:rPr>
              <a:pPr algn="r" eaLnBrk="1">
                <a:buClrTx/>
                <a:buFontTx/>
                <a:buNone/>
              </a:pPr>
              <a:t>38</a:t>
            </a:fld>
            <a:endParaRPr lang="en-US" altLang="en-US" sz="1200">
              <a:solidFill>
                <a:srgbClr val="000000"/>
              </a:solidFill>
              <a:latin typeface="Times New Roman" charset="0"/>
              <a:ea typeface="Arial Unicode MS" charset="0"/>
              <a:cs typeface="Arial Unicode MS" charset="0"/>
            </a:endParaRPr>
          </a:p>
        </p:txBody>
      </p:sp>
      <p:sp>
        <p:nvSpPr>
          <p:cNvPr id="111618"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1619"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344219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7E0CB738-3923-C44E-9183-8867AF5CF715}" type="slidenum">
              <a:rPr lang="en-US" altLang="en-US" sz="1200">
                <a:solidFill>
                  <a:srgbClr val="000000"/>
                </a:solidFill>
                <a:latin typeface="Times New Roman" charset="0"/>
                <a:ea typeface="Arial Unicode MS" charset="0"/>
                <a:cs typeface="Arial Unicode MS" charset="0"/>
              </a:rPr>
              <a:pPr>
                <a:buClrTx/>
                <a:buFontTx/>
                <a:buNone/>
              </a:pPr>
              <a:t>39</a:t>
            </a:fld>
            <a:endParaRPr lang="en-US" altLang="en-US" sz="1200">
              <a:solidFill>
                <a:srgbClr val="000000"/>
              </a:solidFill>
              <a:latin typeface="Times New Roman" charset="0"/>
              <a:ea typeface="Arial Unicode MS" charset="0"/>
              <a:cs typeface="Arial Unicode MS" charset="0"/>
            </a:endParaRPr>
          </a:p>
        </p:txBody>
      </p:sp>
      <p:sp>
        <p:nvSpPr>
          <p:cNvPr id="112641"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367FFD1B-657B-6D48-B228-0013D96C74AB}" type="slidenum">
              <a:rPr lang="en-US" altLang="en-US" sz="1200">
                <a:solidFill>
                  <a:srgbClr val="000000"/>
                </a:solidFill>
                <a:latin typeface="Times New Roman" charset="0"/>
                <a:ea typeface="Arial Unicode MS" charset="0"/>
                <a:cs typeface="Arial Unicode MS" charset="0"/>
              </a:rPr>
              <a:pPr algn="r" eaLnBrk="1">
                <a:buClrTx/>
                <a:buFontTx/>
                <a:buNone/>
              </a:pPr>
              <a:t>39</a:t>
            </a:fld>
            <a:endParaRPr lang="en-US" altLang="en-US" sz="1200">
              <a:solidFill>
                <a:srgbClr val="000000"/>
              </a:solidFill>
              <a:latin typeface="Times New Roman" charset="0"/>
              <a:ea typeface="Arial Unicode MS" charset="0"/>
              <a:cs typeface="Arial Unicode MS" charset="0"/>
            </a:endParaRPr>
          </a:p>
        </p:txBody>
      </p:sp>
      <p:sp>
        <p:nvSpPr>
          <p:cNvPr id="112642"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2643"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altLang="en-US" dirty="0" smtClean="0"/>
              <a:t>This "real" Scrum team looks</a:t>
            </a:r>
            <a:r>
              <a:rPr lang="en-US" altLang="en-US" baseline="0" dirty="0" smtClean="0"/>
              <a:t> more complicated than the hierarchy.</a:t>
            </a:r>
            <a:endParaRPr lang="en-US" altLang="en-US" dirty="0" smtClean="0"/>
          </a:p>
        </p:txBody>
      </p:sp>
    </p:spTree>
    <p:extLst>
      <p:ext uri="{BB962C8B-B14F-4D97-AF65-F5344CB8AC3E}">
        <p14:creationId xmlns:p14="http://schemas.microsoft.com/office/powerpoint/2010/main" val="2128616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C344B7BA-C2B1-F342-832C-EDBC820C2DFE}" type="slidenum">
              <a:rPr lang="en-US" altLang="en-US" sz="1200">
                <a:solidFill>
                  <a:srgbClr val="000000"/>
                </a:solidFill>
                <a:latin typeface="Times New Roman" charset="0"/>
                <a:ea typeface="Arial Unicode MS" charset="0"/>
                <a:cs typeface="Arial Unicode MS" charset="0"/>
              </a:rPr>
              <a:pPr>
                <a:buClrTx/>
                <a:buFontTx/>
                <a:buNone/>
              </a:pPr>
              <a:t>40</a:t>
            </a:fld>
            <a:endParaRPr lang="en-US" altLang="en-US" sz="1200">
              <a:solidFill>
                <a:srgbClr val="000000"/>
              </a:solidFill>
              <a:latin typeface="Times New Roman" charset="0"/>
              <a:ea typeface="Arial Unicode MS" charset="0"/>
              <a:cs typeface="Arial Unicode MS" charset="0"/>
            </a:endParaRPr>
          </a:p>
        </p:txBody>
      </p:sp>
      <p:sp>
        <p:nvSpPr>
          <p:cNvPr id="113665"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4C6FACA8-2517-D34A-9E99-E748030389C7}" type="slidenum">
              <a:rPr lang="en-US" altLang="en-US" sz="1200">
                <a:solidFill>
                  <a:srgbClr val="000000"/>
                </a:solidFill>
                <a:latin typeface="Times New Roman" charset="0"/>
                <a:ea typeface="Arial Unicode MS" charset="0"/>
                <a:cs typeface="Arial Unicode MS" charset="0"/>
              </a:rPr>
              <a:pPr algn="r" eaLnBrk="1">
                <a:buClrTx/>
                <a:buFontTx/>
                <a:buNone/>
              </a:pPr>
              <a:t>40</a:t>
            </a:fld>
            <a:endParaRPr lang="en-US" altLang="en-US" sz="1200">
              <a:solidFill>
                <a:srgbClr val="000000"/>
              </a:solidFill>
              <a:latin typeface="Times New Roman" charset="0"/>
              <a:ea typeface="Arial Unicode MS" charset="0"/>
              <a:cs typeface="Arial Unicode MS" charset="0"/>
            </a:endParaRPr>
          </a:p>
        </p:txBody>
      </p:sp>
      <p:sp>
        <p:nvSpPr>
          <p:cNvPr id="113666"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3667"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725540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D8D2D13F-18D4-C241-95E7-95150A2DCBE5}" type="slidenum">
              <a:rPr lang="en-US" altLang="en-US" sz="1200">
                <a:solidFill>
                  <a:srgbClr val="000000"/>
                </a:solidFill>
                <a:latin typeface="Times New Roman" charset="0"/>
                <a:ea typeface="Arial Unicode MS" charset="0"/>
                <a:cs typeface="Arial Unicode MS" charset="0"/>
              </a:rPr>
              <a:pPr>
                <a:buClrTx/>
                <a:buFontTx/>
                <a:buNone/>
              </a:pPr>
              <a:t>41</a:t>
            </a:fld>
            <a:endParaRPr lang="en-US" altLang="en-US" sz="1200">
              <a:solidFill>
                <a:srgbClr val="000000"/>
              </a:solidFill>
              <a:latin typeface="Times New Roman" charset="0"/>
              <a:ea typeface="Arial Unicode MS" charset="0"/>
              <a:cs typeface="Arial Unicode MS" charset="0"/>
            </a:endParaRPr>
          </a:p>
        </p:txBody>
      </p:sp>
      <p:sp>
        <p:nvSpPr>
          <p:cNvPr id="114689"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F6C8694C-75FE-4249-B11B-EFFE1D89DAAC}" type="slidenum">
              <a:rPr lang="en-US" altLang="en-US" sz="1200">
                <a:solidFill>
                  <a:srgbClr val="000000"/>
                </a:solidFill>
                <a:latin typeface="Times New Roman" charset="0"/>
                <a:ea typeface="Arial Unicode MS" charset="0"/>
                <a:cs typeface="Arial Unicode MS" charset="0"/>
              </a:rPr>
              <a:pPr algn="r" eaLnBrk="1">
                <a:buClrTx/>
                <a:buFontTx/>
                <a:buNone/>
              </a:pPr>
              <a:t>41</a:t>
            </a:fld>
            <a:endParaRPr lang="en-US" altLang="en-US" sz="1200">
              <a:solidFill>
                <a:srgbClr val="000000"/>
              </a:solidFill>
              <a:latin typeface="Times New Roman" charset="0"/>
              <a:ea typeface="Arial Unicode MS" charset="0"/>
              <a:cs typeface="Arial Unicode MS" charset="0"/>
            </a:endParaRPr>
          </a:p>
        </p:txBody>
      </p:sp>
      <p:sp>
        <p:nvSpPr>
          <p:cNvPr id="114690"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4691" name="Text Box 3"/>
          <p:cNvSpPr txBox="1">
            <a:spLocks noGrp="1" noChangeArrowheads="1"/>
          </p:cNvSpPr>
          <p:nvPr>
            <p:ph type="body" idx="1"/>
          </p:nvPr>
        </p:nvSpPr>
        <p:spPr>
          <a:xfrm>
            <a:off x="914400" y="4333875"/>
            <a:ext cx="5029200" cy="4143375"/>
          </a:xfr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754363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FE59EB69-FF5A-6E4A-9DDA-EE6DAAD44D49}" type="slidenum">
              <a:rPr lang="en-US" altLang="en-US" sz="1200">
                <a:solidFill>
                  <a:srgbClr val="000000"/>
                </a:solidFill>
                <a:latin typeface="Times New Roman" charset="0"/>
                <a:ea typeface="Arial Unicode MS" charset="0"/>
                <a:cs typeface="Arial Unicode MS" charset="0"/>
              </a:rPr>
              <a:pPr>
                <a:buClrTx/>
                <a:buFontTx/>
                <a:buNone/>
              </a:pPr>
              <a:t>42</a:t>
            </a:fld>
            <a:endParaRPr lang="en-US" altLang="en-US" sz="1200">
              <a:solidFill>
                <a:srgbClr val="000000"/>
              </a:solidFill>
              <a:latin typeface="Times New Roman" charset="0"/>
              <a:ea typeface="Arial Unicode MS" charset="0"/>
              <a:cs typeface="Arial Unicode MS" charset="0"/>
            </a:endParaRPr>
          </a:p>
        </p:txBody>
      </p:sp>
      <p:sp>
        <p:nvSpPr>
          <p:cNvPr id="115713"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64532B60-2299-C64B-BCAC-848F1A455EF6}" type="slidenum">
              <a:rPr lang="en-US" altLang="en-US" sz="1200">
                <a:solidFill>
                  <a:srgbClr val="000000"/>
                </a:solidFill>
                <a:latin typeface="Times New Roman" charset="0"/>
                <a:ea typeface="Arial Unicode MS" charset="0"/>
                <a:cs typeface="Arial Unicode MS" charset="0"/>
              </a:rPr>
              <a:pPr algn="r" eaLnBrk="1">
                <a:buClrTx/>
                <a:buFontTx/>
                <a:buNone/>
              </a:pPr>
              <a:t>42</a:t>
            </a:fld>
            <a:endParaRPr lang="en-US" altLang="en-US" sz="1200">
              <a:solidFill>
                <a:srgbClr val="000000"/>
              </a:solidFill>
              <a:latin typeface="Times New Roman" charset="0"/>
              <a:ea typeface="Arial Unicode MS" charset="0"/>
              <a:cs typeface="Arial Unicode MS" charset="0"/>
            </a:endParaRPr>
          </a:p>
        </p:txBody>
      </p:sp>
      <p:sp>
        <p:nvSpPr>
          <p:cNvPr id="115714"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5715"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994502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DDE729AB-727A-354D-BE44-1FA551D777FE}" type="slidenum">
              <a:rPr lang="en-US" altLang="en-US" sz="1200">
                <a:solidFill>
                  <a:srgbClr val="000000"/>
                </a:solidFill>
                <a:latin typeface="Times New Roman" charset="0"/>
                <a:ea typeface="Arial Unicode MS" charset="0"/>
                <a:cs typeface="Arial Unicode MS" charset="0"/>
              </a:rPr>
              <a:pPr>
                <a:buClrTx/>
                <a:buFontTx/>
                <a:buNone/>
              </a:pPr>
              <a:t>4</a:t>
            </a:fld>
            <a:endParaRPr lang="en-US" altLang="en-US" sz="1200">
              <a:solidFill>
                <a:srgbClr val="000000"/>
              </a:solidFill>
              <a:latin typeface="Times New Roman" charset="0"/>
              <a:ea typeface="Arial Unicode MS" charset="0"/>
              <a:cs typeface="Arial Unicode MS" charset="0"/>
            </a:endParaRPr>
          </a:p>
        </p:txBody>
      </p:sp>
      <p:sp>
        <p:nvSpPr>
          <p:cNvPr id="77825" name="Text Box 1"/>
          <p:cNvSpPr txBox="1">
            <a:spLocks noGrp="1" noRot="1" noChangeAspect="1" noChangeArrowheads="1"/>
          </p:cNvSpPr>
          <p:nvPr>
            <p:ph type="sldImg"/>
          </p:nvPr>
        </p:nvSpPr>
        <p:spPr>
          <a:xfrm>
            <a:off x="1143000" y="685800"/>
            <a:ext cx="4568825" cy="34258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7826" name="Text Box 2"/>
          <p:cNvSpPr txBox="1">
            <a:spLocks noGrp="1" noChangeArrowheads="1"/>
          </p:cNvSpPr>
          <p:nvPr>
            <p:ph type="body" idx="1"/>
          </p:nvPr>
        </p:nvSpPr>
        <p:spPr>
          <a:xfrm>
            <a:off x="914400" y="4343400"/>
            <a:ext cx="5026025" cy="41116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altLang="en-US" dirty="0" smtClean="0"/>
              <a:t>Early software did not look much different.</a:t>
            </a:r>
          </a:p>
        </p:txBody>
      </p:sp>
    </p:spTree>
    <p:extLst>
      <p:ext uri="{BB962C8B-B14F-4D97-AF65-F5344CB8AC3E}">
        <p14:creationId xmlns:p14="http://schemas.microsoft.com/office/powerpoint/2010/main" val="1315753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B369E319-BF4E-F946-8AEC-6B89B782A856}" type="slidenum">
              <a:rPr lang="en-US" altLang="en-US" sz="1200">
                <a:solidFill>
                  <a:srgbClr val="000000"/>
                </a:solidFill>
                <a:latin typeface="Times New Roman" charset="0"/>
                <a:ea typeface="Arial Unicode MS" charset="0"/>
                <a:cs typeface="Arial Unicode MS" charset="0"/>
              </a:rPr>
              <a:pPr>
                <a:buClrTx/>
                <a:buFontTx/>
                <a:buNone/>
              </a:pPr>
              <a:t>43</a:t>
            </a:fld>
            <a:endParaRPr lang="en-US" altLang="en-US" sz="1200">
              <a:solidFill>
                <a:srgbClr val="000000"/>
              </a:solidFill>
              <a:latin typeface="Times New Roman" charset="0"/>
              <a:ea typeface="Arial Unicode MS" charset="0"/>
              <a:cs typeface="Arial Unicode MS" charset="0"/>
            </a:endParaRPr>
          </a:p>
        </p:txBody>
      </p:sp>
      <p:sp>
        <p:nvSpPr>
          <p:cNvPr id="116737"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6ABB3623-E164-EB41-85B4-23B6D2CA35B5}" type="slidenum">
              <a:rPr lang="en-US" altLang="en-US" sz="1200">
                <a:solidFill>
                  <a:srgbClr val="000000"/>
                </a:solidFill>
                <a:latin typeface="Times New Roman" charset="0"/>
                <a:ea typeface="Arial Unicode MS" charset="0"/>
                <a:cs typeface="Arial Unicode MS" charset="0"/>
              </a:rPr>
              <a:pPr algn="r" eaLnBrk="1">
                <a:buClrTx/>
                <a:buFontTx/>
                <a:buNone/>
              </a:pPr>
              <a:t>43</a:t>
            </a:fld>
            <a:endParaRPr lang="en-US" altLang="en-US" sz="1200">
              <a:solidFill>
                <a:srgbClr val="000000"/>
              </a:solidFill>
              <a:latin typeface="Times New Roman" charset="0"/>
              <a:ea typeface="Arial Unicode MS" charset="0"/>
              <a:cs typeface="Arial Unicode MS" charset="0"/>
            </a:endParaRPr>
          </a:p>
        </p:txBody>
      </p:sp>
      <p:sp>
        <p:nvSpPr>
          <p:cNvPr id="116738"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6739"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528935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86D9EA4F-8D61-B24C-8B76-7F0CB48C6DF8}" type="slidenum">
              <a:rPr lang="en-US" altLang="en-US" sz="1200">
                <a:solidFill>
                  <a:srgbClr val="000000"/>
                </a:solidFill>
                <a:latin typeface="Times New Roman" charset="0"/>
                <a:ea typeface="Arial Unicode MS" charset="0"/>
                <a:cs typeface="Arial Unicode MS" charset="0"/>
              </a:rPr>
              <a:pPr>
                <a:buClrTx/>
                <a:buFontTx/>
                <a:buNone/>
              </a:pPr>
              <a:t>44</a:t>
            </a:fld>
            <a:endParaRPr lang="en-US" altLang="en-US" sz="1200">
              <a:solidFill>
                <a:srgbClr val="000000"/>
              </a:solidFill>
              <a:latin typeface="Times New Roman" charset="0"/>
              <a:ea typeface="Arial Unicode MS" charset="0"/>
              <a:cs typeface="Arial Unicode MS" charset="0"/>
            </a:endParaRPr>
          </a:p>
        </p:txBody>
      </p:sp>
      <p:sp>
        <p:nvSpPr>
          <p:cNvPr id="128001"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33081FEE-02EB-3549-803E-D877102CFA94}" type="slidenum">
              <a:rPr lang="en-US" altLang="en-US" sz="1200">
                <a:solidFill>
                  <a:srgbClr val="000000"/>
                </a:solidFill>
                <a:latin typeface="Times New Roman" charset="0"/>
                <a:ea typeface="Arial Unicode MS" charset="0"/>
                <a:cs typeface="Arial Unicode MS" charset="0"/>
              </a:rPr>
              <a:pPr algn="r" eaLnBrk="1">
                <a:buClrTx/>
                <a:buFontTx/>
                <a:buNone/>
              </a:pPr>
              <a:t>44</a:t>
            </a:fld>
            <a:endParaRPr lang="en-US" altLang="en-US" sz="1200">
              <a:solidFill>
                <a:srgbClr val="000000"/>
              </a:solidFill>
              <a:latin typeface="Times New Roman" charset="0"/>
              <a:ea typeface="Arial Unicode MS" charset="0"/>
              <a:cs typeface="Arial Unicode MS" charset="0"/>
            </a:endParaRPr>
          </a:p>
        </p:txBody>
      </p:sp>
      <p:sp>
        <p:nvSpPr>
          <p:cNvPr id="128002"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8003"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9268321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B5670541-A18F-DA4C-B0D3-1C0BD404F834}" type="slidenum">
              <a:rPr lang="en-US" altLang="en-US" sz="1200">
                <a:solidFill>
                  <a:srgbClr val="000000"/>
                </a:solidFill>
                <a:latin typeface="Times New Roman" charset="0"/>
                <a:ea typeface="Arial Unicode MS" charset="0"/>
                <a:cs typeface="Arial Unicode MS" charset="0"/>
              </a:rPr>
              <a:pPr>
                <a:buClrTx/>
                <a:buFontTx/>
                <a:buNone/>
              </a:pPr>
              <a:t>45</a:t>
            </a:fld>
            <a:endParaRPr lang="en-US" altLang="en-US" sz="1200">
              <a:solidFill>
                <a:srgbClr val="000000"/>
              </a:solidFill>
              <a:latin typeface="Times New Roman" charset="0"/>
              <a:ea typeface="Arial Unicode MS" charset="0"/>
              <a:cs typeface="Arial Unicode MS" charset="0"/>
            </a:endParaRPr>
          </a:p>
        </p:txBody>
      </p:sp>
      <p:sp>
        <p:nvSpPr>
          <p:cNvPr id="117761"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0319C663-6E06-2848-8547-F807DE3FE24E}" type="slidenum">
              <a:rPr lang="en-US" altLang="en-US" sz="1200">
                <a:solidFill>
                  <a:srgbClr val="000000"/>
                </a:solidFill>
                <a:latin typeface="Times New Roman" charset="0"/>
                <a:ea typeface="Arial Unicode MS" charset="0"/>
                <a:cs typeface="Arial Unicode MS" charset="0"/>
              </a:rPr>
              <a:pPr algn="r" eaLnBrk="1">
                <a:buClrTx/>
                <a:buFontTx/>
                <a:buNone/>
              </a:pPr>
              <a:t>45</a:t>
            </a:fld>
            <a:endParaRPr lang="en-US" altLang="en-US" sz="1200">
              <a:solidFill>
                <a:srgbClr val="000000"/>
              </a:solidFill>
              <a:latin typeface="Times New Roman" charset="0"/>
              <a:ea typeface="Arial Unicode MS" charset="0"/>
              <a:cs typeface="Arial Unicode MS" charset="0"/>
            </a:endParaRPr>
          </a:p>
        </p:txBody>
      </p:sp>
      <p:sp>
        <p:nvSpPr>
          <p:cNvPr id="117762"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7763"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altLang="en-US" dirty="0" smtClean="0"/>
              <a:t>Dick can do the status reports </a:t>
            </a:r>
            <a:r>
              <a:rPr lang="en-US" altLang="en-US" dirty="0" err="1" smtClean="0"/>
              <a:t>wnen</a:t>
            </a:r>
            <a:r>
              <a:rPr lang="en-US" altLang="en-US" dirty="0" smtClean="0"/>
              <a:t> Paula is on vacation.  Pete can develop June’s skills by letting her process the feature requests. </a:t>
            </a:r>
            <a:endParaRPr lang="en-US" altLang="en-US" dirty="0" smtClean="0"/>
          </a:p>
        </p:txBody>
      </p:sp>
    </p:spTree>
    <p:extLst>
      <p:ext uri="{BB962C8B-B14F-4D97-AF65-F5344CB8AC3E}">
        <p14:creationId xmlns:p14="http://schemas.microsoft.com/office/powerpoint/2010/main" val="26334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E9292EE1-53B7-E84C-8167-ECADAF01B4BD}" type="slidenum">
              <a:rPr lang="en-US" altLang="en-US" sz="1200">
                <a:solidFill>
                  <a:srgbClr val="000000"/>
                </a:solidFill>
                <a:latin typeface="Times New Roman" charset="0"/>
                <a:ea typeface="Arial Unicode MS" charset="0"/>
                <a:cs typeface="Arial Unicode MS" charset="0"/>
              </a:rPr>
              <a:pPr>
                <a:buClrTx/>
                <a:buFontTx/>
                <a:buNone/>
              </a:pPr>
              <a:t>46</a:t>
            </a:fld>
            <a:endParaRPr lang="en-US" altLang="en-US" sz="1200">
              <a:solidFill>
                <a:srgbClr val="000000"/>
              </a:solidFill>
              <a:latin typeface="Times New Roman" charset="0"/>
              <a:ea typeface="Arial Unicode MS" charset="0"/>
              <a:cs typeface="Arial Unicode MS" charset="0"/>
            </a:endParaRPr>
          </a:p>
        </p:txBody>
      </p:sp>
      <p:sp>
        <p:nvSpPr>
          <p:cNvPr id="118785"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62A8FCC7-0BD5-9B4C-B783-A700EFEF5B97}" type="slidenum">
              <a:rPr lang="en-US" altLang="en-US" sz="1200">
                <a:solidFill>
                  <a:srgbClr val="000000"/>
                </a:solidFill>
                <a:latin typeface="Times New Roman" charset="0"/>
                <a:ea typeface="Arial Unicode MS" charset="0"/>
                <a:cs typeface="Arial Unicode MS" charset="0"/>
              </a:rPr>
              <a:pPr algn="r" eaLnBrk="1">
                <a:buClrTx/>
                <a:buFontTx/>
                <a:buNone/>
              </a:pPr>
              <a:t>46</a:t>
            </a:fld>
            <a:endParaRPr lang="en-US" altLang="en-US" sz="1200">
              <a:solidFill>
                <a:srgbClr val="000000"/>
              </a:solidFill>
              <a:latin typeface="Times New Roman" charset="0"/>
              <a:ea typeface="Arial Unicode MS" charset="0"/>
              <a:cs typeface="Arial Unicode MS" charset="0"/>
            </a:endParaRPr>
          </a:p>
        </p:txBody>
      </p:sp>
      <p:sp>
        <p:nvSpPr>
          <p:cNvPr id="118786"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8787"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219385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011B548D-A29B-C447-A9FF-E1ABD469E14D}" type="slidenum">
              <a:rPr lang="en-US" altLang="en-US" sz="1200">
                <a:solidFill>
                  <a:srgbClr val="000000"/>
                </a:solidFill>
                <a:latin typeface="Times New Roman" charset="0"/>
                <a:ea typeface="Arial Unicode MS" charset="0"/>
                <a:cs typeface="Arial Unicode MS" charset="0"/>
              </a:rPr>
              <a:pPr>
                <a:buClrTx/>
                <a:buFontTx/>
                <a:buNone/>
              </a:pPr>
              <a:t>47</a:t>
            </a:fld>
            <a:endParaRPr lang="en-US" altLang="en-US" sz="1200">
              <a:solidFill>
                <a:srgbClr val="000000"/>
              </a:solidFill>
              <a:latin typeface="Times New Roman" charset="0"/>
              <a:ea typeface="Arial Unicode MS" charset="0"/>
              <a:cs typeface="Arial Unicode MS" charset="0"/>
            </a:endParaRPr>
          </a:p>
        </p:txBody>
      </p:sp>
      <p:sp>
        <p:nvSpPr>
          <p:cNvPr id="119809"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CAE8CDD4-FC93-8749-B5EB-1CDDD50D4727}" type="slidenum">
              <a:rPr lang="en-US" altLang="en-US" sz="1200">
                <a:solidFill>
                  <a:srgbClr val="000000"/>
                </a:solidFill>
                <a:latin typeface="Times New Roman" charset="0"/>
                <a:ea typeface="Arial Unicode MS" charset="0"/>
                <a:cs typeface="Arial Unicode MS" charset="0"/>
              </a:rPr>
              <a:pPr algn="r" eaLnBrk="1">
                <a:buClrTx/>
                <a:buFontTx/>
                <a:buNone/>
              </a:pPr>
              <a:t>47</a:t>
            </a:fld>
            <a:endParaRPr lang="en-US" altLang="en-US" sz="1200">
              <a:solidFill>
                <a:srgbClr val="000000"/>
              </a:solidFill>
              <a:latin typeface="Times New Roman" charset="0"/>
              <a:ea typeface="Arial Unicode MS" charset="0"/>
              <a:cs typeface="Arial Unicode MS" charset="0"/>
            </a:endParaRPr>
          </a:p>
        </p:txBody>
      </p:sp>
      <p:sp>
        <p:nvSpPr>
          <p:cNvPr id="119810"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9811"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21352023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2702E1B1-01EF-C84E-A83D-C5807EC97C50}" type="slidenum">
              <a:rPr lang="en-US" altLang="en-US" sz="1200">
                <a:solidFill>
                  <a:srgbClr val="000000"/>
                </a:solidFill>
                <a:latin typeface="Times New Roman" charset="0"/>
                <a:ea typeface="Arial Unicode MS" charset="0"/>
                <a:cs typeface="Arial Unicode MS" charset="0"/>
              </a:rPr>
              <a:pPr>
                <a:buClrTx/>
                <a:buFontTx/>
                <a:buNone/>
              </a:pPr>
              <a:t>48</a:t>
            </a:fld>
            <a:endParaRPr lang="en-US" altLang="en-US" sz="1200">
              <a:solidFill>
                <a:srgbClr val="000000"/>
              </a:solidFill>
              <a:latin typeface="Times New Roman" charset="0"/>
              <a:ea typeface="Arial Unicode MS" charset="0"/>
              <a:cs typeface="Arial Unicode MS" charset="0"/>
            </a:endParaRPr>
          </a:p>
        </p:txBody>
      </p:sp>
      <p:sp>
        <p:nvSpPr>
          <p:cNvPr id="120833"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B391524D-0027-9C49-A458-6779261E3503}" type="slidenum">
              <a:rPr lang="en-US" altLang="en-US" sz="1200">
                <a:solidFill>
                  <a:srgbClr val="000000"/>
                </a:solidFill>
                <a:latin typeface="Times New Roman" charset="0"/>
                <a:ea typeface="Arial Unicode MS" charset="0"/>
                <a:cs typeface="Arial Unicode MS" charset="0"/>
              </a:rPr>
              <a:pPr algn="r" eaLnBrk="1">
                <a:buClrTx/>
                <a:buFontTx/>
                <a:buNone/>
              </a:pPr>
              <a:t>48</a:t>
            </a:fld>
            <a:endParaRPr lang="en-US" altLang="en-US" sz="1200">
              <a:solidFill>
                <a:srgbClr val="000000"/>
              </a:solidFill>
              <a:latin typeface="Times New Roman" charset="0"/>
              <a:ea typeface="Arial Unicode MS" charset="0"/>
              <a:cs typeface="Arial Unicode MS" charset="0"/>
            </a:endParaRPr>
          </a:p>
        </p:txBody>
      </p:sp>
      <p:sp>
        <p:nvSpPr>
          <p:cNvPr id="120834"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0835"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894121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402BB9CA-5F89-6B4E-A9A6-C9D6B39567FF}" type="slidenum">
              <a:rPr lang="en-US" altLang="en-US" sz="1200">
                <a:solidFill>
                  <a:srgbClr val="000000"/>
                </a:solidFill>
                <a:latin typeface="Times New Roman" charset="0"/>
                <a:ea typeface="Arial Unicode MS" charset="0"/>
                <a:cs typeface="Arial Unicode MS" charset="0"/>
              </a:rPr>
              <a:pPr>
                <a:buClrTx/>
                <a:buFontTx/>
                <a:buNone/>
              </a:pPr>
              <a:t>49</a:t>
            </a:fld>
            <a:endParaRPr lang="en-US" altLang="en-US" sz="1200">
              <a:solidFill>
                <a:srgbClr val="000000"/>
              </a:solidFill>
              <a:latin typeface="Times New Roman" charset="0"/>
              <a:ea typeface="Arial Unicode MS" charset="0"/>
              <a:cs typeface="Arial Unicode MS" charset="0"/>
            </a:endParaRPr>
          </a:p>
        </p:txBody>
      </p:sp>
      <p:sp>
        <p:nvSpPr>
          <p:cNvPr id="121857"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AFEF9EB0-B592-0A4D-9F2D-C3411F986B7A}" type="slidenum">
              <a:rPr lang="en-US" altLang="en-US" sz="1200">
                <a:solidFill>
                  <a:srgbClr val="000000"/>
                </a:solidFill>
                <a:latin typeface="Times New Roman" charset="0"/>
                <a:ea typeface="Arial Unicode MS" charset="0"/>
                <a:cs typeface="Arial Unicode MS" charset="0"/>
              </a:rPr>
              <a:pPr algn="r" eaLnBrk="1">
                <a:buClrTx/>
                <a:buFontTx/>
                <a:buNone/>
              </a:pPr>
              <a:t>49</a:t>
            </a:fld>
            <a:endParaRPr lang="en-US" altLang="en-US" sz="1200">
              <a:solidFill>
                <a:srgbClr val="000000"/>
              </a:solidFill>
              <a:latin typeface="Times New Roman" charset="0"/>
              <a:ea typeface="Arial Unicode MS" charset="0"/>
              <a:cs typeface="Arial Unicode MS" charset="0"/>
            </a:endParaRPr>
          </a:p>
        </p:txBody>
      </p:sp>
      <p:sp>
        <p:nvSpPr>
          <p:cNvPr id="121858"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1859"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201895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0726F3E4-F8BF-D64E-A6E6-B78CCE0CB6DA}" type="slidenum">
              <a:rPr lang="en-US" altLang="en-US" sz="1200">
                <a:solidFill>
                  <a:srgbClr val="000000"/>
                </a:solidFill>
                <a:latin typeface="Times New Roman" charset="0"/>
                <a:ea typeface="Arial Unicode MS" charset="0"/>
                <a:cs typeface="Arial Unicode MS" charset="0"/>
              </a:rPr>
              <a:pPr>
                <a:buClrTx/>
                <a:buFontTx/>
                <a:buNone/>
              </a:pPr>
              <a:t>50</a:t>
            </a:fld>
            <a:endParaRPr lang="en-US" altLang="en-US" sz="1200">
              <a:solidFill>
                <a:srgbClr val="000000"/>
              </a:solidFill>
              <a:latin typeface="Times New Roman" charset="0"/>
              <a:ea typeface="Arial Unicode MS" charset="0"/>
              <a:cs typeface="Arial Unicode MS" charset="0"/>
            </a:endParaRPr>
          </a:p>
        </p:txBody>
      </p:sp>
      <p:sp>
        <p:nvSpPr>
          <p:cNvPr id="122881"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89E20B96-5E2C-B145-B983-D6FA0128A1EA}" type="slidenum">
              <a:rPr lang="en-US" altLang="en-US" sz="1200">
                <a:solidFill>
                  <a:srgbClr val="000000"/>
                </a:solidFill>
                <a:latin typeface="Times New Roman" charset="0"/>
                <a:ea typeface="Arial Unicode MS" charset="0"/>
                <a:cs typeface="Arial Unicode MS" charset="0"/>
              </a:rPr>
              <a:pPr algn="r" eaLnBrk="1">
                <a:buClrTx/>
                <a:buFontTx/>
                <a:buNone/>
              </a:pPr>
              <a:t>50</a:t>
            </a:fld>
            <a:endParaRPr lang="en-US" altLang="en-US" sz="1200">
              <a:solidFill>
                <a:srgbClr val="000000"/>
              </a:solidFill>
              <a:latin typeface="Times New Roman" charset="0"/>
              <a:ea typeface="Arial Unicode MS" charset="0"/>
              <a:cs typeface="Arial Unicode MS" charset="0"/>
            </a:endParaRPr>
          </a:p>
        </p:txBody>
      </p:sp>
      <p:sp>
        <p:nvSpPr>
          <p:cNvPr id="122882"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2883"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2408004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079DFF79-2241-E042-A58B-622A1395B6A9}" type="slidenum">
              <a:rPr lang="en-US" altLang="en-US" sz="1200">
                <a:solidFill>
                  <a:srgbClr val="000000"/>
                </a:solidFill>
                <a:latin typeface="Times New Roman" charset="0"/>
                <a:ea typeface="Arial Unicode MS" charset="0"/>
                <a:cs typeface="Arial Unicode MS" charset="0"/>
              </a:rPr>
              <a:pPr>
                <a:buClrTx/>
                <a:buFontTx/>
                <a:buNone/>
              </a:pPr>
              <a:t>51</a:t>
            </a:fld>
            <a:endParaRPr lang="en-US" altLang="en-US" sz="1200">
              <a:solidFill>
                <a:srgbClr val="000000"/>
              </a:solidFill>
              <a:latin typeface="Times New Roman" charset="0"/>
              <a:ea typeface="Arial Unicode MS" charset="0"/>
              <a:cs typeface="Arial Unicode MS" charset="0"/>
            </a:endParaRPr>
          </a:p>
        </p:txBody>
      </p:sp>
      <p:sp>
        <p:nvSpPr>
          <p:cNvPr id="96257"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E4ADCD8D-EE63-2641-B1D6-5A256F4C10F4}" type="slidenum">
              <a:rPr lang="en-US" altLang="en-US" sz="1200">
                <a:solidFill>
                  <a:srgbClr val="000000"/>
                </a:solidFill>
                <a:latin typeface="Times New Roman" charset="0"/>
                <a:ea typeface="Arial Unicode MS" charset="0"/>
                <a:cs typeface="Arial Unicode MS" charset="0"/>
              </a:rPr>
              <a:pPr algn="r" eaLnBrk="1">
                <a:buClrTx/>
                <a:buFontTx/>
                <a:buNone/>
              </a:pPr>
              <a:t>51</a:t>
            </a:fld>
            <a:endParaRPr lang="en-US" altLang="en-US" sz="1200">
              <a:solidFill>
                <a:srgbClr val="000000"/>
              </a:solidFill>
              <a:latin typeface="Times New Roman" charset="0"/>
              <a:ea typeface="Arial Unicode MS" charset="0"/>
              <a:cs typeface="Arial Unicode MS" charset="0"/>
            </a:endParaRPr>
          </a:p>
        </p:txBody>
      </p:sp>
      <p:sp>
        <p:nvSpPr>
          <p:cNvPr id="96258"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6259"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2744427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8F51B946-E72D-134E-AFEC-4EF86BE77EC9}" type="slidenum">
              <a:rPr lang="en-US" altLang="en-US" sz="1200">
                <a:solidFill>
                  <a:srgbClr val="000000"/>
                </a:solidFill>
                <a:latin typeface="Times New Roman" charset="0"/>
                <a:ea typeface="Arial Unicode MS" charset="0"/>
                <a:cs typeface="Arial Unicode MS" charset="0"/>
              </a:rPr>
              <a:pPr>
                <a:buClrTx/>
                <a:buFontTx/>
                <a:buNone/>
              </a:pPr>
              <a:t>52</a:t>
            </a:fld>
            <a:endParaRPr lang="en-US" altLang="en-US" sz="1200">
              <a:solidFill>
                <a:srgbClr val="000000"/>
              </a:solidFill>
              <a:latin typeface="Times New Roman" charset="0"/>
              <a:ea typeface="Arial Unicode MS" charset="0"/>
              <a:cs typeface="Arial Unicode MS" charset="0"/>
            </a:endParaRPr>
          </a:p>
        </p:txBody>
      </p:sp>
      <p:sp>
        <p:nvSpPr>
          <p:cNvPr id="124929"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2DCC14C3-6172-4F42-9D46-62E971D46691}" type="slidenum">
              <a:rPr lang="en-US" altLang="en-US" sz="1200">
                <a:solidFill>
                  <a:srgbClr val="000000"/>
                </a:solidFill>
                <a:latin typeface="Times New Roman" charset="0"/>
                <a:ea typeface="Arial Unicode MS" charset="0"/>
                <a:cs typeface="Arial Unicode MS" charset="0"/>
              </a:rPr>
              <a:pPr algn="r" eaLnBrk="1">
                <a:buClrTx/>
                <a:buFontTx/>
                <a:buNone/>
              </a:pPr>
              <a:t>52</a:t>
            </a:fld>
            <a:endParaRPr lang="en-US" altLang="en-US" sz="1200">
              <a:solidFill>
                <a:srgbClr val="000000"/>
              </a:solidFill>
              <a:latin typeface="Times New Roman" charset="0"/>
              <a:ea typeface="Arial Unicode MS" charset="0"/>
              <a:cs typeface="Arial Unicode MS" charset="0"/>
            </a:endParaRPr>
          </a:p>
        </p:txBody>
      </p:sp>
      <p:sp>
        <p:nvSpPr>
          <p:cNvPr id="124930"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4931"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55821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10E0C938-7176-6F43-88BB-6B35F9ED1CCE}" type="slidenum">
              <a:rPr lang="en-US" altLang="en-US" sz="1200">
                <a:solidFill>
                  <a:srgbClr val="000000"/>
                </a:solidFill>
                <a:latin typeface="Times New Roman" charset="0"/>
                <a:ea typeface="Arial Unicode MS" charset="0"/>
                <a:cs typeface="Arial Unicode MS" charset="0"/>
              </a:rPr>
              <a:pPr>
                <a:buClrTx/>
                <a:buFontTx/>
                <a:buNone/>
              </a:pPr>
              <a:t>5</a:t>
            </a:fld>
            <a:endParaRPr lang="en-US" altLang="en-US" sz="1200">
              <a:solidFill>
                <a:srgbClr val="000000"/>
              </a:solidFill>
              <a:latin typeface="Times New Roman" charset="0"/>
              <a:ea typeface="Arial Unicode MS" charset="0"/>
              <a:cs typeface="Arial Unicode MS" charset="0"/>
            </a:endParaRPr>
          </a:p>
        </p:txBody>
      </p:sp>
      <p:sp>
        <p:nvSpPr>
          <p:cNvPr id="78849"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049AFAF3-8746-D140-B726-D2A192B65871}" type="slidenum">
              <a:rPr lang="en-US" altLang="en-US" sz="1200">
                <a:solidFill>
                  <a:srgbClr val="000000"/>
                </a:solidFill>
                <a:latin typeface="Times New Roman" charset="0"/>
                <a:ea typeface="Arial Unicode MS" charset="0"/>
                <a:cs typeface="Arial Unicode MS" charset="0"/>
              </a:rPr>
              <a:pPr algn="r" eaLnBrk="1">
                <a:buClrTx/>
                <a:buFontTx/>
                <a:buNone/>
              </a:pPr>
              <a:t>5</a:t>
            </a:fld>
            <a:endParaRPr lang="en-US" altLang="en-US" sz="1200">
              <a:solidFill>
                <a:srgbClr val="000000"/>
              </a:solidFill>
              <a:latin typeface="Times New Roman" charset="0"/>
              <a:ea typeface="Arial Unicode MS" charset="0"/>
              <a:cs typeface="Arial Unicode MS" charset="0"/>
            </a:endParaRPr>
          </a:p>
        </p:txBody>
      </p:sp>
      <p:sp>
        <p:nvSpPr>
          <p:cNvPr id="78850"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8851"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2349025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7B401291-EDA9-DE4E-BC85-A4513B05A1AE}" type="slidenum">
              <a:rPr lang="en-US" altLang="en-US" sz="1200">
                <a:solidFill>
                  <a:srgbClr val="000000"/>
                </a:solidFill>
                <a:latin typeface="Times New Roman" charset="0"/>
                <a:ea typeface="Arial Unicode MS" charset="0"/>
                <a:cs typeface="Arial Unicode MS" charset="0"/>
              </a:rPr>
              <a:pPr>
                <a:buClrTx/>
                <a:buFontTx/>
                <a:buNone/>
              </a:pPr>
              <a:t>53</a:t>
            </a:fld>
            <a:endParaRPr lang="en-US" altLang="en-US" sz="1200">
              <a:solidFill>
                <a:srgbClr val="000000"/>
              </a:solidFill>
              <a:latin typeface="Times New Roman" charset="0"/>
              <a:ea typeface="Arial Unicode MS" charset="0"/>
              <a:cs typeface="Arial Unicode MS" charset="0"/>
            </a:endParaRPr>
          </a:p>
        </p:txBody>
      </p:sp>
      <p:sp>
        <p:nvSpPr>
          <p:cNvPr id="125953"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A4A38F47-4229-BA43-B300-95DBA733B194}" type="slidenum">
              <a:rPr lang="en-US" altLang="en-US" sz="1200">
                <a:solidFill>
                  <a:srgbClr val="000000"/>
                </a:solidFill>
                <a:latin typeface="Times New Roman" charset="0"/>
                <a:ea typeface="Arial Unicode MS" charset="0"/>
                <a:cs typeface="Arial Unicode MS" charset="0"/>
              </a:rPr>
              <a:pPr algn="r" eaLnBrk="1">
                <a:buClrTx/>
                <a:buFontTx/>
                <a:buNone/>
              </a:pPr>
              <a:t>53</a:t>
            </a:fld>
            <a:endParaRPr lang="en-US" altLang="en-US" sz="1200">
              <a:solidFill>
                <a:srgbClr val="000000"/>
              </a:solidFill>
              <a:latin typeface="Times New Roman" charset="0"/>
              <a:ea typeface="Arial Unicode MS" charset="0"/>
              <a:cs typeface="Arial Unicode MS" charset="0"/>
            </a:endParaRPr>
          </a:p>
        </p:txBody>
      </p:sp>
      <p:sp>
        <p:nvSpPr>
          <p:cNvPr id="125954"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5955"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6404799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EA87C238-8F9C-3040-BFFE-AD5FDDE41BBB}" type="slidenum">
              <a:rPr lang="en-US" altLang="en-US" sz="1200">
                <a:solidFill>
                  <a:srgbClr val="000000"/>
                </a:solidFill>
                <a:latin typeface="Times New Roman" charset="0"/>
                <a:ea typeface="Arial Unicode MS" charset="0"/>
                <a:cs typeface="Arial Unicode MS" charset="0"/>
              </a:rPr>
              <a:pPr>
                <a:buClrTx/>
                <a:buFontTx/>
                <a:buNone/>
              </a:pPr>
              <a:t>54</a:t>
            </a:fld>
            <a:endParaRPr lang="en-US" altLang="en-US" sz="1200">
              <a:solidFill>
                <a:srgbClr val="000000"/>
              </a:solidFill>
              <a:latin typeface="Times New Roman" charset="0"/>
              <a:ea typeface="Arial Unicode MS" charset="0"/>
              <a:cs typeface="Arial Unicode MS" charset="0"/>
            </a:endParaRPr>
          </a:p>
        </p:txBody>
      </p:sp>
      <p:sp>
        <p:nvSpPr>
          <p:cNvPr id="126977"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4E3071EC-7AAE-4843-AB51-E821A3687760}" type="slidenum">
              <a:rPr lang="en-US" altLang="en-US" sz="1200">
                <a:solidFill>
                  <a:srgbClr val="000000"/>
                </a:solidFill>
                <a:latin typeface="Times New Roman" charset="0"/>
                <a:ea typeface="Arial Unicode MS" charset="0"/>
                <a:cs typeface="Arial Unicode MS" charset="0"/>
              </a:rPr>
              <a:pPr algn="r" eaLnBrk="1">
                <a:buClrTx/>
                <a:buFontTx/>
                <a:buNone/>
              </a:pPr>
              <a:t>54</a:t>
            </a:fld>
            <a:endParaRPr lang="en-US" altLang="en-US" sz="1200">
              <a:solidFill>
                <a:srgbClr val="000000"/>
              </a:solidFill>
              <a:latin typeface="Times New Roman" charset="0"/>
              <a:ea typeface="Arial Unicode MS" charset="0"/>
              <a:cs typeface="Arial Unicode MS" charset="0"/>
            </a:endParaRPr>
          </a:p>
        </p:txBody>
      </p:sp>
      <p:sp>
        <p:nvSpPr>
          <p:cNvPr id="126978"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6979"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41438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7540C4D0-0AD7-0A42-BA64-BDFB8D8EA640}" type="slidenum">
              <a:rPr lang="en-US" altLang="en-US" sz="1200">
                <a:solidFill>
                  <a:srgbClr val="000000"/>
                </a:solidFill>
                <a:latin typeface="Times New Roman" charset="0"/>
                <a:ea typeface="Arial Unicode MS" charset="0"/>
                <a:cs typeface="Arial Unicode MS" charset="0"/>
              </a:rPr>
              <a:pPr>
                <a:buClrTx/>
                <a:buFontTx/>
                <a:buNone/>
              </a:pPr>
              <a:t>55</a:t>
            </a:fld>
            <a:endParaRPr lang="en-US" altLang="en-US" sz="1200">
              <a:solidFill>
                <a:srgbClr val="000000"/>
              </a:solidFill>
              <a:latin typeface="Times New Roman" charset="0"/>
              <a:ea typeface="Arial Unicode MS" charset="0"/>
              <a:cs typeface="Arial Unicode MS" charset="0"/>
            </a:endParaRPr>
          </a:p>
        </p:txBody>
      </p:sp>
      <p:sp>
        <p:nvSpPr>
          <p:cNvPr id="129025"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84B83293-98BA-AE42-B332-C9633428600C}" type="slidenum">
              <a:rPr lang="en-US" altLang="en-US" sz="1200">
                <a:solidFill>
                  <a:srgbClr val="000000"/>
                </a:solidFill>
                <a:latin typeface="Times New Roman" charset="0"/>
                <a:ea typeface="Arial Unicode MS" charset="0"/>
                <a:cs typeface="Arial Unicode MS" charset="0"/>
              </a:rPr>
              <a:pPr algn="r" eaLnBrk="1">
                <a:buClrTx/>
                <a:buFontTx/>
                <a:buNone/>
              </a:pPr>
              <a:t>55</a:t>
            </a:fld>
            <a:endParaRPr lang="en-US" altLang="en-US" sz="1200">
              <a:solidFill>
                <a:srgbClr val="000000"/>
              </a:solidFill>
              <a:latin typeface="Times New Roman" charset="0"/>
              <a:ea typeface="Arial Unicode MS" charset="0"/>
              <a:cs typeface="Arial Unicode MS" charset="0"/>
            </a:endParaRPr>
          </a:p>
        </p:txBody>
      </p:sp>
      <p:sp>
        <p:nvSpPr>
          <p:cNvPr id="129026"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9027"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5682970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274F5F8B-2735-5744-8A25-F526975D8109}" type="slidenum">
              <a:rPr lang="en-US" altLang="en-US" sz="1200">
                <a:solidFill>
                  <a:srgbClr val="000000"/>
                </a:solidFill>
                <a:latin typeface="Times New Roman" charset="0"/>
                <a:ea typeface="Arial Unicode MS" charset="0"/>
                <a:cs typeface="Arial Unicode MS" charset="0"/>
              </a:rPr>
              <a:pPr>
                <a:buClrTx/>
                <a:buFontTx/>
                <a:buNone/>
              </a:pPr>
              <a:t>56</a:t>
            </a:fld>
            <a:endParaRPr lang="en-US" altLang="en-US" sz="1200">
              <a:solidFill>
                <a:srgbClr val="000000"/>
              </a:solidFill>
              <a:latin typeface="Times New Roman" charset="0"/>
              <a:ea typeface="Arial Unicode MS" charset="0"/>
              <a:cs typeface="Arial Unicode MS" charset="0"/>
            </a:endParaRPr>
          </a:p>
        </p:txBody>
      </p:sp>
      <p:sp>
        <p:nvSpPr>
          <p:cNvPr id="130049"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19085540-862C-0D4C-AE47-3263D64C72B8}" type="slidenum">
              <a:rPr lang="en-US" altLang="en-US" sz="1200">
                <a:solidFill>
                  <a:srgbClr val="000000"/>
                </a:solidFill>
                <a:latin typeface="Times New Roman" charset="0"/>
                <a:ea typeface="Arial Unicode MS" charset="0"/>
                <a:cs typeface="Arial Unicode MS" charset="0"/>
              </a:rPr>
              <a:pPr algn="r" eaLnBrk="1">
                <a:buClrTx/>
                <a:buFontTx/>
                <a:buNone/>
              </a:pPr>
              <a:t>56</a:t>
            </a:fld>
            <a:endParaRPr lang="en-US" altLang="en-US" sz="1200">
              <a:solidFill>
                <a:srgbClr val="000000"/>
              </a:solidFill>
              <a:latin typeface="Times New Roman" charset="0"/>
              <a:ea typeface="Arial Unicode MS" charset="0"/>
              <a:cs typeface="Arial Unicode MS" charset="0"/>
            </a:endParaRPr>
          </a:p>
        </p:txBody>
      </p:sp>
      <p:sp>
        <p:nvSpPr>
          <p:cNvPr id="130050"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0051"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541352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85FC326C-40AD-BA41-AC4C-D1B32AE72DA4}" type="slidenum">
              <a:rPr lang="en-US" altLang="en-US" sz="1200">
                <a:solidFill>
                  <a:srgbClr val="000000"/>
                </a:solidFill>
                <a:latin typeface="Times New Roman" charset="0"/>
                <a:ea typeface="Arial Unicode MS" charset="0"/>
                <a:cs typeface="Arial Unicode MS" charset="0"/>
              </a:rPr>
              <a:pPr>
                <a:buClrTx/>
                <a:buFontTx/>
                <a:buNone/>
              </a:pPr>
              <a:t>57</a:t>
            </a:fld>
            <a:endParaRPr lang="en-US" altLang="en-US" sz="1200">
              <a:solidFill>
                <a:srgbClr val="000000"/>
              </a:solidFill>
              <a:latin typeface="Times New Roman" charset="0"/>
              <a:ea typeface="Arial Unicode MS" charset="0"/>
              <a:cs typeface="Arial Unicode MS" charset="0"/>
            </a:endParaRPr>
          </a:p>
        </p:txBody>
      </p:sp>
      <p:sp>
        <p:nvSpPr>
          <p:cNvPr id="131073"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C7B53992-4319-D345-BFE6-79FE7E78D9D3}" type="slidenum">
              <a:rPr lang="en-US" altLang="en-US" sz="1200">
                <a:solidFill>
                  <a:srgbClr val="000000"/>
                </a:solidFill>
                <a:latin typeface="Times New Roman" charset="0"/>
                <a:ea typeface="Arial Unicode MS" charset="0"/>
                <a:cs typeface="Arial Unicode MS" charset="0"/>
              </a:rPr>
              <a:pPr algn="r" eaLnBrk="1">
                <a:buClrTx/>
                <a:buFontTx/>
                <a:buNone/>
              </a:pPr>
              <a:t>57</a:t>
            </a:fld>
            <a:endParaRPr lang="en-US" altLang="en-US" sz="1200">
              <a:solidFill>
                <a:srgbClr val="000000"/>
              </a:solidFill>
              <a:latin typeface="Times New Roman" charset="0"/>
              <a:ea typeface="Arial Unicode MS" charset="0"/>
              <a:cs typeface="Arial Unicode MS" charset="0"/>
            </a:endParaRPr>
          </a:p>
        </p:txBody>
      </p:sp>
      <p:sp>
        <p:nvSpPr>
          <p:cNvPr id="131074"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1075"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6855323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41164061-CDC4-5D41-8EB4-FD53E06D6626}" type="slidenum">
              <a:rPr lang="en-US" altLang="en-US" sz="1200">
                <a:solidFill>
                  <a:srgbClr val="000000"/>
                </a:solidFill>
                <a:latin typeface="Times New Roman" charset="0"/>
                <a:ea typeface="Arial Unicode MS" charset="0"/>
                <a:cs typeface="Arial Unicode MS" charset="0"/>
              </a:rPr>
              <a:pPr>
                <a:buClrTx/>
                <a:buFontTx/>
                <a:buNone/>
              </a:pPr>
              <a:t>58</a:t>
            </a:fld>
            <a:endParaRPr lang="en-US" altLang="en-US" sz="1200">
              <a:solidFill>
                <a:srgbClr val="000000"/>
              </a:solidFill>
              <a:latin typeface="Times New Roman" charset="0"/>
              <a:ea typeface="Arial Unicode MS" charset="0"/>
              <a:cs typeface="Arial Unicode MS" charset="0"/>
            </a:endParaRPr>
          </a:p>
        </p:txBody>
      </p:sp>
      <p:sp>
        <p:nvSpPr>
          <p:cNvPr id="132097"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EA2EA8D9-865C-9742-9F20-837164448926}" type="slidenum">
              <a:rPr lang="en-US" altLang="en-US" sz="1200">
                <a:solidFill>
                  <a:srgbClr val="000000"/>
                </a:solidFill>
                <a:latin typeface="Times New Roman" charset="0"/>
                <a:ea typeface="Arial Unicode MS" charset="0"/>
                <a:cs typeface="Arial Unicode MS" charset="0"/>
              </a:rPr>
              <a:pPr algn="r" eaLnBrk="1">
                <a:buClrTx/>
                <a:buFontTx/>
                <a:buNone/>
              </a:pPr>
              <a:t>58</a:t>
            </a:fld>
            <a:endParaRPr lang="en-US" altLang="en-US" sz="1200">
              <a:solidFill>
                <a:srgbClr val="000000"/>
              </a:solidFill>
              <a:latin typeface="Times New Roman" charset="0"/>
              <a:ea typeface="Arial Unicode MS" charset="0"/>
              <a:cs typeface="Arial Unicode MS" charset="0"/>
            </a:endParaRPr>
          </a:p>
        </p:txBody>
      </p:sp>
      <p:sp>
        <p:nvSpPr>
          <p:cNvPr id="132098"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2099"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4920705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49238671-3826-E24E-A263-234D782ED476}" type="slidenum">
              <a:rPr lang="en-US" altLang="en-US" sz="1200">
                <a:solidFill>
                  <a:srgbClr val="000000"/>
                </a:solidFill>
                <a:latin typeface="Times New Roman" charset="0"/>
                <a:ea typeface="Arial Unicode MS" charset="0"/>
                <a:cs typeface="Arial Unicode MS" charset="0"/>
              </a:rPr>
              <a:pPr>
                <a:buClrTx/>
                <a:buFontTx/>
                <a:buNone/>
              </a:pPr>
              <a:t>59</a:t>
            </a:fld>
            <a:endParaRPr lang="en-US" altLang="en-US" sz="1200">
              <a:solidFill>
                <a:srgbClr val="000000"/>
              </a:solidFill>
              <a:latin typeface="Times New Roman" charset="0"/>
              <a:ea typeface="Arial Unicode MS" charset="0"/>
              <a:cs typeface="Arial Unicode MS" charset="0"/>
            </a:endParaRPr>
          </a:p>
        </p:txBody>
      </p:sp>
      <p:sp>
        <p:nvSpPr>
          <p:cNvPr id="133121"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7006F967-2B09-B044-8941-ECA9D4C24C09}" type="slidenum">
              <a:rPr lang="en-US" altLang="en-US" sz="1200">
                <a:solidFill>
                  <a:srgbClr val="000000"/>
                </a:solidFill>
                <a:latin typeface="Times New Roman" charset="0"/>
                <a:ea typeface="Arial Unicode MS" charset="0"/>
                <a:cs typeface="Arial Unicode MS" charset="0"/>
              </a:rPr>
              <a:pPr algn="r" eaLnBrk="1">
                <a:buClrTx/>
                <a:buFontTx/>
                <a:buNone/>
              </a:pPr>
              <a:t>59</a:t>
            </a:fld>
            <a:endParaRPr lang="en-US" altLang="en-US" sz="1200">
              <a:solidFill>
                <a:srgbClr val="000000"/>
              </a:solidFill>
              <a:latin typeface="Times New Roman" charset="0"/>
              <a:ea typeface="Arial Unicode MS" charset="0"/>
              <a:cs typeface="Arial Unicode MS" charset="0"/>
            </a:endParaRPr>
          </a:p>
        </p:txBody>
      </p:sp>
      <p:sp>
        <p:nvSpPr>
          <p:cNvPr id="133122"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3123"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2700579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67CDA4F4-211A-0046-A305-A62E5DB7E91C}" type="slidenum">
              <a:rPr lang="en-US" altLang="en-US" sz="1200">
                <a:solidFill>
                  <a:srgbClr val="000000"/>
                </a:solidFill>
                <a:latin typeface="Times New Roman" charset="0"/>
                <a:ea typeface="Arial Unicode MS" charset="0"/>
                <a:cs typeface="Arial Unicode MS" charset="0"/>
              </a:rPr>
              <a:pPr>
                <a:buClrTx/>
                <a:buFontTx/>
                <a:buNone/>
              </a:pPr>
              <a:t>60</a:t>
            </a:fld>
            <a:endParaRPr lang="en-US" altLang="en-US" sz="1200">
              <a:solidFill>
                <a:srgbClr val="000000"/>
              </a:solidFill>
              <a:latin typeface="Times New Roman" charset="0"/>
              <a:ea typeface="Arial Unicode MS" charset="0"/>
              <a:cs typeface="Arial Unicode MS" charset="0"/>
            </a:endParaRPr>
          </a:p>
        </p:txBody>
      </p:sp>
      <p:sp>
        <p:nvSpPr>
          <p:cNvPr id="134145"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D58E90FE-9C86-F142-B543-5B715B06147B}" type="slidenum">
              <a:rPr lang="en-US" altLang="en-US" sz="1200">
                <a:solidFill>
                  <a:srgbClr val="000000"/>
                </a:solidFill>
                <a:latin typeface="Times New Roman" charset="0"/>
                <a:ea typeface="Arial Unicode MS" charset="0"/>
                <a:cs typeface="Arial Unicode MS" charset="0"/>
              </a:rPr>
              <a:pPr algn="r" eaLnBrk="1">
                <a:buClrTx/>
                <a:buFontTx/>
                <a:buNone/>
              </a:pPr>
              <a:t>60</a:t>
            </a:fld>
            <a:endParaRPr lang="en-US" altLang="en-US" sz="1200">
              <a:solidFill>
                <a:srgbClr val="000000"/>
              </a:solidFill>
              <a:latin typeface="Times New Roman" charset="0"/>
              <a:ea typeface="Arial Unicode MS" charset="0"/>
              <a:cs typeface="Arial Unicode MS" charset="0"/>
            </a:endParaRPr>
          </a:p>
        </p:txBody>
      </p:sp>
      <p:sp>
        <p:nvSpPr>
          <p:cNvPr id="134146"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4147"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2316918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877A29E9-F206-F640-B3FC-3F3D9C7AFEC7}" type="slidenum">
              <a:rPr lang="en-US" altLang="en-US" sz="1200">
                <a:solidFill>
                  <a:srgbClr val="000000"/>
                </a:solidFill>
                <a:latin typeface="Times New Roman" charset="0"/>
                <a:ea typeface="Arial Unicode MS" charset="0"/>
                <a:cs typeface="Arial Unicode MS" charset="0"/>
              </a:rPr>
              <a:pPr>
                <a:buClrTx/>
                <a:buFontTx/>
                <a:buNone/>
              </a:pPr>
              <a:t>61</a:t>
            </a:fld>
            <a:endParaRPr lang="en-US" altLang="en-US" sz="1200">
              <a:solidFill>
                <a:srgbClr val="000000"/>
              </a:solidFill>
              <a:latin typeface="Times New Roman" charset="0"/>
              <a:ea typeface="Arial Unicode MS" charset="0"/>
              <a:cs typeface="Arial Unicode MS" charset="0"/>
            </a:endParaRPr>
          </a:p>
        </p:txBody>
      </p:sp>
      <p:sp>
        <p:nvSpPr>
          <p:cNvPr id="135169"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26E4DC4F-C3D8-E44F-88F8-B5C9F6AFD7F4}" type="slidenum">
              <a:rPr lang="en-US" altLang="en-US" sz="1200">
                <a:solidFill>
                  <a:srgbClr val="000000"/>
                </a:solidFill>
                <a:latin typeface="Times New Roman" charset="0"/>
                <a:ea typeface="Arial Unicode MS" charset="0"/>
                <a:cs typeface="Arial Unicode MS" charset="0"/>
              </a:rPr>
              <a:pPr algn="r" eaLnBrk="1">
                <a:buClrTx/>
                <a:buFontTx/>
                <a:buNone/>
              </a:pPr>
              <a:t>61</a:t>
            </a:fld>
            <a:endParaRPr lang="en-US" altLang="en-US" sz="1200">
              <a:solidFill>
                <a:srgbClr val="000000"/>
              </a:solidFill>
              <a:latin typeface="Times New Roman" charset="0"/>
              <a:ea typeface="Arial Unicode MS" charset="0"/>
              <a:cs typeface="Arial Unicode MS" charset="0"/>
            </a:endParaRPr>
          </a:p>
        </p:txBody>
      </p:sp>
      <p:sp>
        <p:nvSpPr>
          <p:cNvPr id="135170"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5171"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4495285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DA2761F3-7049-C942-9F27-98CD862ED2C2}" type="slidenum">
              <a:rPr lang="en-US" altLang="en-US" sz="1200">
                <a:solidFill>
                  <a:srgbClr val="000000"/>
                </a:solidFill>
                <a:latin typeface="Times New Roman" charset="0"/>
                <a:ea typeface="Arial Unicode MS" charset="0"/>
                <a:cs typeface="Arial Unicode MS" charset="0"/>
              </a:rPr>
              <a:pPr>
                <a:buClrTx/>
                <a:buFontTx/>
                <a:buNone/>
              </a:pPr>
              <a:t>62</a:t>
            </a:fld>
            <a:endParaRPr lang="en-US" altLang="en-US" sz="1200">
              <a:solidFill>
                <a:srgbClr val="000000"/>
              </a:solidFill>
              <a:latin typeface="Times New Roman" charset="0"/>
              <a:ea typeface="Arial Unicode MS" charset="0"/>
              <a:cs typeface="Arial Unicode MS" charset="0"/>
            </a:endParaRPr>
          </a:p>
        </p:txBody>
      </p:sp>
      <p:sp>
        <p:nvSpPr>
          <p:cNvPr id="136193"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C457D320-91EA-0643-B768-5A6AC2B8DAFF}" type="slidenum">
              <a:rPr lang="en-US" altLang="en-US" sz="1200">
                <a:solidFill>
                  <a:srgbClr val="000000"/>
                </a:solidFill>
                <a:latin typeface="Times New Roman" charset="0"/>
                <a:ea typeface="Arial Unicode MS" charset="0"/>
                <a:cs typeface="Arial Unicode MS" charset="0"/>
              </a:rPr>
              <a:pPr algn="r" eaLnBrk="1">
                <a:buClrTx/>
                <a:buFontTx/>
                <a:buNone/>
              </a:pPr>
              <a:t>62</a:t>
            </a:fld>
            <a:endParaRPr lang="en-US" altLang="en-US" sz="1200">
              <a:solidFill>
                <a:srgbClr val="000000"/>
              </a:solidFill>
              <a:latin typeface="Times New Roman" charset="0"/>
              <a:ea typeface="Arial Unicode MS" charset="0"/>
              <a:cs typeface="Arial Unicode MS" charset="0"/>
            </a:endParaRPr>
          </a:p>
        </p:txBody>
      </p:sp>
      <p:sp>
        <p:nvSpPr>
          <p:cNvPr id="136194"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6195"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17100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30ECB614-1AD9-9E43-B792-FD66AC7730B7}" type="slidenum">
              <a:rPr lang="en-US" altLang="en-US" sz="1200">
                <a:solidFill>
                  <a:srgbClr val="000000"/>
                </a:solidFill>
                <a:latin typeface="Times New Roman" charset="0"/>
                <a:ea typeface="Arial Unicode MS" charset="0"/>
                <a:cs typeface="Arial Unicode MS" charset="0"/>
              </a:rPr>
              <a:pPr>
                <a:buClrTx/>
                <a:buFontTx/>
                <a:buNone/>
              </a:pPr>
              <a:t>7</a:t>
            </a:fld>
            <a:endParaRPr lang="en-US" altLang="en-US" sz="1200">
              <a:solidFill>
                <a:srgbClr val="000000"/>
              </a:solidFill>
              <a:latin typeface="Times New Roman" charset="0"/>
              <a:ea typeface="Arial Unicode MS" charset="0"/>
              <a:cs typeface="Arial Unicode MS" charset="0"/>
            </a:endParaRPr>
          </a:p>
        </p:txBody>
      </p:sp>
      <p:sp>
        <p:nvSpPr>
          <p:cNvPr id="80897"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A601C310-166C-1348-9DA3-38850F3D6934}" type="slidenum">
              <a:rPr lang="en-US" altLang="en-US" sz="1200">
                <a:solidFill>
                  <a:srgbClr val="000000"/>
                </a:solidFill>
                <a:latin typeface="Times New Roman" charset="0"/>
                <a:ea typeface="Arial Unicode MS" charset="0"/>
                <a:cs typeface="Arial Unicode MS" charset="0"/>
              </a:rPr>
              <a:pPr algn="r" eaLnBrk="1">
                <a:buClrTx/>
                <a:buFontTx/>
                <a:buNone/>
              </a:pPr>
              <a:t>7</a:t>
            </a:fld>
            <a:endParaRPr lang="en-US" altLang="en-US" sz="1200">
              <a:solidFill>
                <a:srgbClr val="000000"/>
              </a:solidFill>
              <a:latin typeface="Times New Roman" charset="0"/>
              <a:ea typeface="Arial Unicode MS" charset="0"/>
              <a:cs typeface="Arial Unicode MS" charset="0"/>
            </a:endParaRPr>
          </a:p>
        </p:txBody>
      </p:sp>
      <p:sp>
        <p:nvSpPr>
          <p:cNvPr id="80898"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0899"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9550018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F52A257F-0A79-CC47-8E29-05C57C55F762}" type="slidenum">
              <a:rPr lang="en-US" altLang="en-US" sz="1200">
                <a:solidFill>
                  <a:srgbClr val="000000"/>
                </a:solidFill>
                <a:latin typeface="Times New Roman" charset="0"/>
                <a:ea typeface="Arial Unicode MS" charset="0"/>
                <a:cs typeface="Arial Unicode MS" charset="0"/>
              </a:rPr>
              <a:pPr>
                <a:buClrTx/>
                <a:buFontTx/>
                <a:buNone/>
              </a:pPr>
              <a:t>63</a:t>
            </a:fld>
            <a:endParaRPr lang="en-US" altLang="en-US" sz="1200">
              <a:solidFill>
                <a:srgbClr val="000000"/>
              </a:solidFill>
              <a:latin typeface="Times New Roman" charset="0"/>
              <a:ea typeface="Arial Unicode MS" charset="0"/>
              <a:cs typeface="Arial Unicode MS" charset="0"/>
            </a:endParaRPr>
          </a:p>
        </p:txBody>
      </p:sp>
      <p:sp>
        <p:nvSpPr>
          <p:cNvPr id="137217"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8B8CA25D-2AE7-8747-B6C9-3F55761348FF}" type="slidenum">
              <a:rPr lang="en-US" altLang="en-US" sz="1200">
                <a:solidFill>
                  <a:srgbClr val="000000"/>
                </a:solidFill>
                <a:latin typeface="Times New Roman" charset="0"/>
                <a:ea typeface="Arial Unicode MS" charset="0"/>
                <a:cs typeface="Arial Unicode MS" charset="0"/>
              </a:rPr>
              <a:pPr algn="r" eaLnBrk="1">
                <a:buClrTx/>
                <a:buFontTx/>
                <a:buNone/>
              </a:pPr>
              <a:t>63</a:t>
            </a:fld>
            <a:endParaRPr lang="en-US" altLang="en-US" sz="1200">
              <a:solidFill>
                <a:srgbClr val="000000"/>
              </a:solidFill>
              <a:latin typeface="Times New Roman" charset="0"/>
              <a:ea typeface="Arial Unicode MS" charset="0"/>
              <a:cs typeface="Arial Unicode MS" charset="0"/>
            </a:endParaRPr>
          </a:p>
        </p:txBody>
      </p:sp>
      <p:sp>
        <p:nvSpPr>
          <p:cNvPr id="137218"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7219"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5901720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360B174D-4534-0943-89FF-69AC35E5D8F2}" type="slidenum">
              <a:rPr lang="en-US" altLang="en-US" sz="1200">
                <a:solidFill>
                  <a:srgbClr val="000000"/>
                </a:solidFill>
                <a:latin typeface="Times New Roman" charset="0"/>
                <a:ea typeface="Arial Unicode MS" charset="0"/>
                <a:cs typeface="Arial Unicode MS" charset="0"/>
              </a:rPr>
              <a:pPr>
                <a:buClrTx/>
                <a:buFontTx/>
                <a:buNone/>
              </a:pPr>
              <a:t>64</a:t>
            </a:fld>
            <a:endParaRPr lang="en-US" altLang="en-US" sz="1200">
              <a:solidFill>
                <a:srgbClr val="000000"/>
              </a:solidFill>
              <a:latin typeface="Times New Roman" charset="0"/>
              <a:ea typeface="Arial Unicode MS" charset="0"/>
              <a:cs typeface="Arial Unicode MS" charset="0"/>
            </a:endParaRPr>
          </a:p>
        </p:txBody>
      </p:sp>
      <p:sp>
        <p:nvSpPr>
          <p:cNvPr id="138241"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F10F6208-A35C-DE49-B971-2D2C927CEB58}" type="slidenum">
              <a:rPr lang="en-US" altLang="en-US" sz="1200">
                <a:solidFill>
                  <a:srgbClr val="000000"/>
                </a:solidFill>
                <a:latin typeface="Times New Roman" charset="0"/>
                <a:ea typeface="Arial Unicode MS" charset="0"/>
                <a:cs typeface="Arial Unicode MS" charset="0"/>
              </a:rPr>
              <a:pPr algn="r" eaLnBrk="1">
                <a:buClrTx/>
                <a:buFontTx/>
                <a:buNone/>
              </a:pPr>
              <a:t>64</a:t>
            </a:fld>
            <a:endParaRPr lang="en-US" altLang="en-US" sz="1200">
              <a:solidFill>
                <a:srgbClr val="000000"/>
              </a:solidFill>
              <a:latin typeface="Times New Roman" charset="0"/>
              <a:ea typeface="Arial Unicode MS" charset="0"/>
              <a:cs typeface="Arial Unicode MS" charset="0"/>
            </a:endParaRPr>
          </a:p>
        </p:txBody>
      </p:sp>
      <p:sp>
        <p:nvSpPr>
          <p:cNvPr id="138242"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8243"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5870859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E6841671-C58B-F345-BE57-9CEF2FB3692C}" type="slidenum">
              <a:rPr lang="en-US" altLang="en-US" sz="1200">
                <a:solidFill>
                  <a:srgbClr val="000000"/>
                </a:solidFill>
                <a:latin typeface="Times New Roman" charset="0"/>
                <a:ea typeface="Arial Unicode MS" charset="0"/>
                <a:cs typeface="Arial Unicode MS" charset="0"/>
              </a:rPr>
              <a:pPr>
                <a:buClrTx/>
                <a:buFontTx/>
                <a:buNone/>
              </a:pPr>
              <a:t>65</a:t>
            </a:fld>
            <a:endParaRPr lang="en-US" altLang="en-US" sz="1200">
              <a:solidFill>
                <a:srgbClr val="000000"/>
              </a:solidFill>
              <a:latin typeface="Times New Roman" charset="0"/>
              <a:ea typeface="Arial Unicode MS" charset="0"/>
              <a:cs typeface="Arial Unicode MS" charset="0"/>
            </a:endParaRPr>
          </a:p>
        </p:txBody>
      </p:sp>
      <p:sp>
        <p:nvSpPr>
          <p:cNvPr id="139265"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A59C4032-0BF5-844D-99CA-EFCA6379CDC0}" type="slidenum">
              <a:rPr lang="en-US" altLang="en-US" sz="1200">
                <a:solidFill>
                  <a:srgbClr val="000000"/>
                </a:solidFill>
                <a:latin typeface="Times New Roman" charset="0"/>
                <a:ea typeface="Arial Unicode MS" charset="0"/>
                <a:cs typeface="Arial Unicode MS" charset="0"/>
              </a:rPr>
              <a:pPr algn="r" eaLnBrk="1">
                <a:buClrTx/>
                <a:buFontTx/>
                <a:buNone/>
              </a:pPr>
              <a:t>65</a:t>
            </a:fld>
            <a:endParaRPr lang="en-US" altLang="en-US" sz="1200">
              <a:solidFill>
                <a:srgbClr val="000000"/>
              </a:solidFill>
              <a:latin typeface="Times New Roman" charset="0"/>
              <a:ea typeface="Arial Unicode MS" charset="0"/>
              <a:cs typeface="Arial Unicode MS" charset="0"/>
            </a:endParaRPr>
          </a:p>
        </p:txBody>
      </p:sp>
      <p:sp>
        <p:nvSpPr>
          <p:cNvPr id="139266"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9267"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6144772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E6841671-C58B-F345-BE57-9CEF2FB3692C}" type="slidenum">
              <a:rPr lang="en-US" altLang="en-US" sz="1200">
                <a:solidFill>
                  <a:srgbClr val="000000"/>
                </a:solidFill>
                <a:latin typeface="Times New Roman" charset="0"/>
                <a:ea typeface="Arial Unicode MS" charset="0"/>
                <a:cs typeface="Arial Unicode MS" charset="0"/>
              </a:rPr>
              <a:pPr>
                <a:buClrTx/>
                <a:buFontTx/>
                <a:buNone/>
              </a:pPr>
              <a:t>66</a:t>
            </a:fld>
            <a:endParaRPr lang="en-US" altLang="en-US" sz="1200">
              <a:solidFill>
                <a:srgbClr val="000000"/>
              </a:solidFill>
              <a:latin typeface="Times New Roman" charset="0"/>
              <a:ea typeface="Arial Unicode MS" charset="0"/>
              <a:cs typeface="Arial Unicode MS" charset="0"/>
            </a:endParaRPr>
          </a:p>
        </p:txBody>
      </p:sp>
      <p:sp>
        <p:nvSpPr>
          <p:cNvPr id="139265"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A59C4032-0BF5-844D-99CA-EFCA6379CDC0}" type="slidenum">
              <a:rPr lang="en-US" altLang="en-US" sz="1200">
                <a:solidFill>
                  <a:srgbClr val="000000"/>
                </a:solidFill>
                <a:latin typeface="Times New Roman" charset="0"/>
                <a:ea typeface="Arial Unicode MS" charset="0"/>
                <a:cs typeface="Arial Unicode MS" charset="0"/>
              </a:rPr>
              <a:pPr algn="r" eaLnBrk="1">
                <a:buClrTx/>
                <a:buFontTx/>
                <a:buNone/>
              </a:pPr>
              <a:t>66</a:t>
            </a:fld>
            <a:endParaRPr lang="en-US" altLang="en-US" sz="1200">
              <a:solidFill>
                <a:srgbClr val="000000"/>
              </a:solidFill>
              <a:latin typeface="Times New Roman" charset="0"/>
              <a:ea typeface="Arial Unicode MS" charset="0"/>
              <a:cs typeface="Arial Unicode MS" charset="0"/>
            </a:endParaRPr>
          </a:p>
        </p:txBody>
      </p:sp>
      <p:sp>
        <p:nvSpPr>
          <p:cNvPr id="139266"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9267"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430898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BA7CAC9A-7B59-154A-BE8C-0C1C53FDF84D}" type="slidenum">
              <a:rPr lang="en-US" altLang="en-US" sz="1200">
                <a:solidFill>
                  <a:srgbClr val="000000"/>
                </a:solidFill>
                <a:latin typeface="Times New Roman" charset="0"/>
                <a:ea typeface="Arial Unicode MS" charset="0"/>
                <a:cs typeface="Arial Unicode MS" charset="0"/>
              </a:rPr>
              <a:pPr>
                <a:buClrTx/>
                <a:buFontTx/>
                <a:buNone/>
              </a:pPr>
              <a:t>67</a:t>
            </a:fld>
            <a:endParaRPr lang="en-US" altLang="en-US" sz="1200">
              <a:solidFill>
                <a:srgbClr val="000000"/>
              </a:solidFill>
              <a:latin typeface="Times New Roman" charset="0"/>
              <a:ea typeface="Arial Unicode MS" charset="0"/>
              <a:cs typeface="Arial Unicode MS" charset="0"/>
            </a:endParaRPr>
          </a:p>
        </p:txBody>
      </p:sp>
      <p:sp>
        <p:nvSpPr>
          <p:cNvPr id="74753" name="Text Box 1"/>
          <p:cNvSpPr txBox="1">
            <a:spLocks noGrp="1" noRot="1" noChangeAspect="1" noChangeArrowheads="1"/>
          </p:cNvSpPr>
          <p:nvPr>
            <p:ph type="sldImg"/>
          </p:nvPr>
        </p:nvSpPr>
        <p:spPr>
          <a:xfrm>
            <a:off x="1143000" y="685800"/>
            <a:ext cx="4568825" cy="34258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4754" name="Text Box 2"/>
          <p:cNvSpPr txBox="1">
            <a:spLocks noGrp="1" noChangeArrowheads="1"/>
          </p:cNvSpPr>
          <p:nvPr>
            <p:ph type="body" idx="1"/>
          </p:nvPr>
        </p:nvSpPr>
        <p:spPr>
          <a:xfrm>
            <a:off x="914400" y="4343400"/>
            <a:ext cx="5026025" cy="41116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9705535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0F9BC472-B42F-FB42-B8A6-71C12B7F2DAC}" type="slidenum">
              <a:rPr lang="en-US" altLang="en-US" sz="1200">
                <a:solidFill>
                  <a:srgbClr val="000000"/>
                </a:solidFill>
                <a:latin typeface="Times New Roman" charset="0"/>
                <a:ea typeface="Arial Unicode MS" charset="0"/>
                <a:cs typeface="Arial Unicode MS" charset="0"/>
              </a:rPr>
              <a:pPr>
                <a:buClrTx/>
                <a:buFontTx/>
                <a:buNone/>
              </a:pPr>
              <a:t>68</a:t>
            </a:fld>
            <a:endParaRPr lang="en-US" altLang="en-US" sz="1200">
              <a:solidFill>
                <a:srgbClr val="000000"/>
              </a:solidFill>
              <a:latin typeface="Times New Roman" charset="0"/>
              <a:ea typeface="Arial Unicode MS" charset="0"/>
              <a:cs typeface="Arial Unicode MS" charset="0"/>
            </a:endParaRPr>
          </a:p>
        </p:txBody>
      </p:sp>
      <p:sp>
        <p:nvSpPr>
          <p:cNvPr id="140289"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A1A56CFF-D737-D04F-A5A5-F01276C96D60}" type="slidenum">
              <a:rPr lang="en-US" altLang="en-US" sz="1200">
                <a:solidFill>
                  <a:srgbClr val="000000"/>
                </a:solidFill>
                <a:latin typeface="Times New Roman" charset="0"/>
                <a:ea typeface="Arial Unicode MS" charset="0"/>
                <a:cs typeface="Arial Unicode MS" charset="0"/>
              </a:rPr>
              <a:pPr algn="r" eaLnBrk="1">
                <a:buClrTx/>
                <a:buFontTx/>
                <a:buNone/>
              </a:pPr>
              <a:t>68</a:t>
            </a:fld>
            <a:endParaRPr lang="en-US" altLang="en-US" sz="1200">
              <a:solidFill>
                <a:srgbClr val="000000"/>
              </a:solidFill>
              <a:latin typeface="Times New Roman" charset="0"/>
              <a:ea typeface="Arial Unicode MS" charset="0"/>
              <a:cs typeface="Arial Unicode MS" charset="0"/>
            </a:endParaRPr>
          </a:p>
        </p:txBody>
      </p:sp>
      <p:sp>
        <p:nvSpPr>
          <p:cNvPr id="140290"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0291"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106344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model</a:t>
            </a:r>
            <a:r>
              <a:rPr lang="en-US" baseline="0" dirty="0" smtClean="0"/>
              <a:t> is not realistic.  If the Clear routine wants to clear something in the Math Library, it would have to pass flags all over the system.  If you allow global data, the interfaces are simpler, but you lose the encapsulation.</a:t>
            </a:r>
            <a:endParaRPr lang="en-US" dirty="0"/>
          </a:p>
        </p:txBody>
      </p:sp>
      <p:sp>
        <p:nvSpPr>
          <p:cNvPr id="4" name="Slide Number Placeholder 3"/>
          <p:cNvSpPr>
            <a:spLocks noGrp="1"/>
          </p:cNvSpPr>
          <p:nvPr>
            <p:ph type="sldNum" idx="10"/>
          </p:nvPr>
        </p:nvSpPr>
        <p:spPr/>
        <p:txBody>
          <a:bodyPr/>
          <a:lstStyle/>
          <a:p>
            <a:fld id="{2CA21B71-BB43-A74F-BEE6-260D6520EFCE}" type="slidenum">
              <a:rPr lang="en-US" altLang="en-US" smtClean="0"/>
              <a:pPr/>
              <a:t>8</a:t>
            </a:fld>
            <a:endParaRPr lang="en-US" altLang="en-US"/>
          </a:p>
        </p:txBody>
      </p:sp>
    </p:spTree>
    <p:extLst>
      <p:ext uri="{BB962C8B-B14F-4D97-AF65-F5344CB8AC3E}">
        <p14:creationId xmlns:p14="http://schemas.microsoft.com/office/powerpoint/2010/main" val="44645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8A0AF7EB-5FEF-684B-AD9A-AD4B16E40D6B}" type="slidenum">
              <a:rPr lang="en-US" altLang="en-US" sz="1200">
                <a:solidFill>
                  <a:srgbClr val="000000"/>
                </a:solidFill>
                <a:latin typeface="Times New Roman" charset="0"/>
                <a:ea typeface="Arial Unicode MS" charset="0"/>
                <a:cs typeface="Arial Unicode MS" charset="0"/>
              </a:rPr>
              <a:pPr>
                <a:buClrTx/>
                <a:buFontTx/>
                <a:buNone/>
              </a:pPr>
              <a:t>9</a:t>
            </a:fld>
            <a:endParaRPr lang="en-US" altLang="en-US" sz="1200">
              <a:solidFill>
                <a:srgbClr val="000000"/>
              </a:solidFill>
              <a:latin typeface="Times New Roman" charset="0"/>
              <a:ea typeface="Arial Unicode MS" charset="0"/>
              <a:cs typeface="Arial Unicode MS" charset="0"/>
            </a:endParaRPr>
          </a:p>
        </p:txBody>
      </p:sp>
      <p:sp>
        <p:nvSpPr>
          <p:cNvPr id="82945"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B348BD52-D29F-5243-9C09-4080BB04E2A6}" type="slidenum">
              <a:rPr lang="en-US" altLang="en-US" sz="1200">
                <a:solidFill>
                  <a:srgbClr val="000000"/>
                </a:solidFill>
                <a:latin typeface="Times New Roman" charset="0"/>
                <a:ea typeface="Arial Unicode MS" charset="0"/>
                <a:cs typeface="Arial Unicode MS" charset="0"/>
              </a:rPr>
              <a:pPr algn="r" eaLnBrk="1">
                <a:buClrTx/>
                <a:buFontTx/>
                <a:buNone/>
              </a:pPr>
              <a:t>9</a:t>
            </a:fld>
            <a:endParaRPr lang="en-US" altLang="en-US" sz="1200">
              <a:solidFill>
                <a:srgbClr val="000000"/>
              </a:solidFill>
              <a:latin typeface="Times New Roman" charset="0"/>
              <a:ea typeface="Arial Unicode MS" charset="0"/>
              <a:cs typeface="Arial Unicode MS" charset="0"/>
            </a:endParaRPr>
          </a:p>
        </p:txBody>
      </p:sp>
      <p:sp>
        <p:nvSpPr>
          <p:cNvPr id="82946"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2947"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tLang="en-US" dirty="0" smtClean="0"/>
          </a:p>
        </p:txBody>
      </p:sp>
    </p:spTree>
    <p:extLst>
      <p:ext uri="{BB962C8B-B14F-4D97-AF65-F5344CB8AC3E}">
        <p14:creationId xmlns:p14="http://schemas.microsoft.com/office/powerpoint/2010/main" val="2027139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marL="215900" indent="-212725">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cs typeface="ＭＳ Ｐゴシック" charset="-128"/>
              </a:defRPr>
            </a:lvl9pPr>
          </a:lstStyle>
          <a:p>
            <a:pPr>
              <a:buClrTx/>
              <a:buFontTx/>
              <a:buNone/>
            </a:pPr>
            <a:fld id="{62F38613-4176-5446-A653-054486D8C3BD}" type="slidenum">
              <a:rPr lang="en-US" altLang="en-US" sz="1200">
                <a:solidFill>
                  <a:srgbClr val="000000"/>
                </a:solidFill>
                <a:latin typeface="Times New Roman" charset="0"/>
                <a:ea typeface="Arial Unicode MS" charset="0"/>
                <a:cs typeface="Arial Unicode MS" charset="0"/>
              </a:rPr>
              <a:pPr>
                <a:buClrTx/>
                <a:buFontTx/>
                <a:buNone/>
              </a:pPr>
              <a:t>10</a:t>
            </a:fld>
            <a:endParaRPr lang="en-US" altLang="en-US" sz="1200">
              <a:solidFill>
                <a:srgbClr val="000000"/>
              </a:solidFill>
              <a:latin typeface="Times New Roman" charset="0"/>
              <a:ea typeface="Arial Unicode MS" charset="0"/>
              <a:cs typeface="Arial Unicode MS" charset="0"/>
            </a:endParaRPr>
          </a:p>
        </p:txBody>
      </p:sp>
      <p:sp>
        <p:nvSpPr>
          <p:cNvPr id="83969" name="Text Box 1"/>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212725">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Arial" charset="0"/>
                <a:ea typeface="ＭＳ Ｐゴシック" charset="-128"/>
                <a:cs typeface="ＭＳ Ｐゴシック" charset="-128"/>
              </a:defRPr>
            </a:lvl9pPr>
          </a:lstStyle>
          <a:p>
            <a:pPr algn="r" eaLnBrk="1">
              <a:buClrTx/>
              <a:buFontTx/>
              <a:buNone/>
            </a:pPr>
            <a:fld id="{FA0B2650-25C7-414C-B2EA-6E212A3F8A0C}" type="slidenum">
              <a:rPr lang="en-US" altLang="en-US" sz="1200">
                <a:solidFill>
                  <a:srgbClr val="000000"/>
                </a:solidFill>
                <a:latin typeface="Times New Roman" charset="0"/>
                <a:ea typeface="Arial Unicode MS" charset="0"/>
                <a:cs typeface="Arial Unicode MS" charset="0"/>
              </a:rPr>
              <a:pPr algn="r" eaLnBrk="1">
                <a:buClrTx/>
                <a:buFontTx/>
                <a:buNone/>
              </a:pPr>
              <a:t>10</a:t>
            </a:fld>
            <a:endParaRPr lang="en-US" altLang="en-US" sz="1200">
              <a:solidFill>
                <a:srgbClr val="000000"/>
              </a:solidFill>
              <a:latin typeface="Times New Roman" charset="0"/>
              <a:ea typeface="Arial Unicode MS" charset="0"/>
              <a:cs typeface="Arial Unicode MS" charset="0"/>
            </a:endParaRPr>
          </a:p>
        </p:txBody>
      </p:sp>
      <p:sp>
        <p:nvSpPr>
          <p:cNvPr id="83970" name="Text Box 2"/>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3971" name="Text Box 3"/>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en-US" dirty="0" smtClean="0">
                <a:ea typeface="Arial Unicode MS" charset="0"/>
                <a:cs typeface="Arial Unicode MS" charset="0"/>
              </a:rPr>
              <a:t>This diagram was created by making a list of all subroutines and graphing which ones are called by which other ones.  Some attempt has been made to order the subroutines to  minimize line crossing.</a:t>
            </a:r>
          </a:p>
        </p:txBody>
      </p:sp>
    </p:spTree>
    <p:extLst>
      <p:ext uri="{BB962C8B-B14F-4D97-AF65-F5344CB8AC3E}">
        <p14:creationId xmlns:p14="http://schemas.microsoft.com/office/powerpoint/2010/main" val="305668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6"/>
          <p:cNvSpPr>
            <a:spLocks noGrp="1" noChangeArrowheads="1"/>
          </p:cNvSpPr>
          <p:nvPr>
            <p:ph type="sldNum" idx="10"/>
          </p:nvPr>
        </p:nvSpPr>
        <p:spPr>
          <a:ln/>
        </p:spPr>
        <p:txBody>
          <a:bodyPr/>
          <a:lstStyle>
            <a:lvl1pPr>
              <a:defRPr/>
            </a:lvl1pPr>
          </a:lstStyle>
          <a:p>
            <a:fld id="{A3379FCF-69A2-974F-A20B-F5A4D3F5C7D6}" type="slidenum">
              <a:rPr lang="en-US" altLang="en-US"/>
              <a:pPr/>
              <a:t>‹#›</a:t>
            </a:fld>
            <a:endParaRPr lang="en-US" altLang="en-US"/>
          </a:p>
        </p:txBody>
      </p:sp>
      <p:sp>
        <p:nvSpPr>
          <p:cNvPr id="5" name="Date Placeholder 1"/>
          <p:cNvSpPr>
            <a:spLocks noGrp="1"/>
          </p:cNvSpPr>
          <p:nvPr>
            <p:ph type="dt" sz="half" idx="11"/>
          </p:nvPr>
        </p:nvSpPr>
        <p:spPr/>
        <p:txBody>
          <a:bodyPr/>
          <a:lstStyle>
            <a:lvl1pPr>
              <a:defRPr/>
            </a:lvl1pPr>
          </a:lstStyle>
          <a:p>
            <a:pPr>
              <a:defRPr/>
            </a:pPr>
            <a:r>
              <a:rPr lang="en-US"/>
              <a:t>2015 October 16</a:t>
            </a:r>
          </a:p>
        </p:txBody>
      </p:sp>
      <p:sp>
        <p:nvSpPr>
          <p:cNvPr id="6" name="Footer Placeholder 2"/>
          <p:cNvSpPr>
            <a:spLocks noGrp="1"/>
          </p:cNvSpPr>
          <p:nvPr>
            <p:ph type="ftr" sz="quarter" idx="12"/>
          </p:nvPr>
        </p:nvSpPr>
        <p:spPr/>
        <p:txBody>
          <a:bodyPr/>
          <a:lstStyle>
            <a:lvl1pPr>
              <a:defRPr/>
            </a:lvl1pPr>
          </a:lstStyle>
          <a:p>
            <a:pPr>
              <a:defRPr/>
            </a:pPr>
            <a:r>
              <a:rPr lang="en-US"/>
              <a:t>Object Oriented Management</a:t>
            </a:r>
          </a:p>
        </p:txBody>
      </p:sp>
    </p:spTree>
    <p:extLst>
      <p:ext uri="{BB962C8B-B14F-4D97-AF65-F5344CB8AC3E}">
        <p14:creationId xmlns:p14="http://schemas.microsoft.com/office/powerpoint/2010/main" val="197434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a:xfrm>
            <a:off x="2700338" y="6248400"/>
            <a:ext cx="3741737" cy="452438"/>
          </a:xfrm>
        </p:spPr>
        <p:txBody>
          <a:bodyPr/>
          <a:lstStyle>
            <a:lvl1pPr>
              <a:defRPr dirty="0" smtClean="0"/>
            </a:lvl1pPr>
          </a:lstStyle>
          <a:p>
            <a:pPr>
              <a:defRPr/>
            </a:pPr>
            <a:r>
              <a:rPr lang="en-US" altLang="en-US"/>
              <a:t>Object Oriented Management</a:t>
            </a:r>
          </a:p>
        </p:txBody>
      </p:sp>
      <p:sp>
        <p:nvSpPr>
          <p:cNvPr id="5" name="Slide Number Placeholder 4"/>
          <p:cNvSpPr>
            <a:spLocks noGrp="1"/>
          </p:cNvSpPr>
          <p:nvPr>
            <p:ph type="sldNum" idx="11"/>
          </p:nvPr>
        </p:nvSpPr>
        <p:spPr/>
        <p:txBody>
          <a:bodyPr/>
          <a:lstStyle>
            <a:lvl1pPr>
              <a:defRPr/>
            </a:lvl1pPr>
          </a:lstStyle>
          <a:p>
            <a:fld id="{86E3B4E5-1AB5-AB4A-B961-A8942ADF5691}" type="slidenum">
              <a:rPr lang="en-US" altLang="en-US"/>
              <a:pPr/>
              <a:t>‹#›</a:t>
            </a:fld>
            <a:endParaRPr lang="en-US" altLang="en-US"/>
          </a:p>
        </p:txBody>
      </p:sp>
    </p:spTree>
    <p:extLst>
      <p:ext uri="{BB962C8B-B14F-4D97-AF65-F5344CB8AC3E}">
        <p14:creationId xmlns:p14="http://schemas.microsoft.com/office/powerpoint/2010/main" val="209263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Footer Placeholder 3"/>
          <p:cNvSpPr>
            <a:spLocks noGrp="1"/>
          </p:cNvSpPr>
          <p:nvPr>
            <p:ph type="ftr" idx="10"/>
          </p:nvPr>
        </p:nvSpPr>
        <p:spPr>
          <a:xfrm>
            <a:off x="2700338" y="6248400"/>
            <a:ext cx="3741737" cy="452438"/>
          </a:xfrm>
        </p:spPr>
        <p:txBody>
          <a:bodyPr/>
          <a:lstStyle>
            <a:lvl1pPr>
              <a:defRPr dirty="0" smtClean="0"/>
            </a:lvl1pPr>
          </a:lstStyle>
          <a:p>
            <a:pPr>
              <a:defRPr/>
            </a:pPr>
            <a:r>
              <a:rPr lang="en-US" altLang="en-US"/>
              <a:t>Object Oriented Management</a:t>
            </a:r>
          </a:p>
        </p:txBody>
      </p:sp>
      <p:sp>
        <p:nvSpPr>
          <p:cNvPr id="5" name="Slide Number Placeholder 4"/>
          <p:cNvSpPr>
            <a:spLocks noGrp="1"/>
          </p:cNvSpPr>
          <p:nvPr>
            <p:ph type="sldNum" idx="11"/>
          </p:nvPr>
        </p:nvSpPr>
        <p:spPr/>
        <p:txBody>
          <a:bodyPr/>
          <a:lstStyle>
            <a:lvl1pPr>
              <a:defRPr/>
            </a:lvl1pPr>
          </a:lstStyle>
          <a:p>
            <a:fld id="{89896720-69BF-B94E-A13E-CD46A8CEAB50}" type="slidenum">
              <a:rPr lang="en-US" altLang="en-US"/>
              <a:pPr/>
              <a:t>‹#›</a:t>
            </a:fld>
            <a:endParaRPr lang="en-US" altLang="en-US"/>
          </a:p>
        </p:txBody>
      </p:sp>
    </p:spTree>
    <p:extLst>
      <p:ext uri="{BB962C8B-B14F-4D97-AF65-F5344CB8AC3E}">
        <p14:creationId xmlns:p14="http://schemas.microsoft.com/office/powerpoint/2010/main" val="16000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a:xfrm>
            <a:off x="2700338" y="6248400"/>
            <a:ext cx="3741737" cy="452438"/>
          </a:xfrm>
        </p:spPr>
        <p:txBody>
          <a:bodyPr/>
          <a:lstStyle>
            <a:lvl1pPr>
              <a:defRPr dirty="0" smtClean="0"/>
            </a:lvl1pPr>
          </a:lstStyle>
          <a:p>
            <a:pPr>
              <a:defRPr/>
            </a:pPr>
            <a:r>
              <a:rPr lang="en-US" altLang="en-US"/>
              <a:t>Object Oriented Management</a:t>
            </a:r>
          </a:p>
        </p:txBody>
      </p:sp>
      <p:sp>
        <p:nvSpPr>
          <p:cNvPr id="4" name="Slide Number Placeholder 3"/>
          <p:cNvSpPr>
            <a:spLocks noGrp="1"/>
          </p:cNvSpPr>
          <p:nvPr>
            <p:ph type="sldNum" idx="11"/>
          </p:nvPr>
        </p:nvSpPr>
        <p:spPr/>
        <p:txBody>
          <a:bodyPr/>
          <a:lstStyle>
            <a:lvl1pPr>
              <a:defRPr/>
            </a:lvl1pPr>
          </a:lstStyle>
          <a:p>
            <a:fld id="{34EC83CD-5B11-6C4F-B717-F704379D7E71}" type="slidenum">
              <a:rPr lang="en-US" altLang="en-US"/>
              <a:pPr/>
              <a:t>‹#›</a:t>
            </a:fld>
            <a:endParaRPr lang="en-US" altLang="en-US"/>
          </a:p>
        </p:txBody>
      </p:sp>
    </p:spTree>
    <p:extLst>
      <p:ext uri="{BB962C8B-B14F-4D97-AF65-F5344CB8AC3E}">
        <p14:creationId xmlns:p14="http://schemas.microsoft.com/office/powerpoint/2010/main" val="446109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a:xfrm>
            <a:off x="2700338" y="6248400"/>
            <a:ext cx="3741737" cy="452438"/>
          </a:xfrm>
        </p:spPr>
        <p:txBody>
          <a:bodyPr/>
          <a:lstStyle>
            <a:lvl1pPr>
              <a:defRPr dirty="0" smtClean="0"/>
            </a:lvl1pPr>
          </a:lstStyle>
          <a:p>
            <a:pPr>
              <a:defRPr/>
            </a:pPr>
            <a:r>
              <a:rPr lang="en-US" altLang="en-US"/>
              <a:t>Object Oriented Management</a:t>
            </a:r>
          </a:p>
        </p:txBody>
      </p:sp>
      <p:sp>
        <p:nvSpPr>
          <p:cNvPr id="3" name="Slide Number Placeholder 2"/>
          <p:cNvSpPr>
            <a:spLocks noGrp="1"/>
          </p:cNvSpPr>
          <p:nvPr>
            <p:ph type="sldNum" idx="11"/>
          </p:nvPr>
        </p:nvSpPr>
        <p:spPr/>
        <p:txBody>
          <a:bodyPr/>
          <a:lstStyle>
            <a:lvl1pPr>
              <a:defRPr/>
            </a:lvl1pPr>
          </a:lstStyle>
          <a:p>
            <a:fld id="{AD9AD701-824A-854F-9431-0F831CC6DF97}" type="slidenum">
              <a:rPr lang="en-US" altLang="en-US"/>
              <a:pPr/>
              <a:t>‹#›</a:t>
            </a:fld>
            <a:endParaRPr lang="en-US" altLang="en-US"/>
          </a:p>
        </p:txBody>
      </p:sp>
    </p:spTree>
    <p:extLst>
      <p:ext uri="{BB962C8B-B14F-4D97-AF65-F5344CB8AC3E}">
        <p14:creationId xmlns:p14="http://schemas.microsoft.com/office/powerpoint/2010/main" val="88855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371600" y="3886200"/>
            <a:ext cx="6397625" cy="174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Rectangle 3"/>
          <p:cNvSpPr>
            <a:spLocks noGrp="1" noChangeArrowheads="1"/>
          </p:cNvSpPr>
          <p:nvPr>
            <p:ph type="title"/>
          </p:nvPr>
        </p:nvSpPr>
        <p:spPr bwMode="auto">
          <a:xfrm>
            <a:off x="685800" y="2286000"/>
            <a:ext cx="7767638"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4100" name="Text Box 4"/>
          <p:cNvSpPr txBox="1">
            <a:spLocks noChangeArrowheads="1"/>
          </p:cNvSpPr>
          <p:nvPr/>
        </p:nvSpPr>
        <p:spPr bwMode="auto">
          <a:xfrm>
            <a:off x="685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4102" name="Rectangle 6"/>
          <p:cNvSpPr>
            <a:spLocks noGrp="1" noChangeArrowheads="1"/>
          </p:cNvSpPr>
          <p:nvPr>
            <p:ph type="sldNum"/>
          </p:nvPr>
        </p:nvSpPr>
        <p:spPr bwMode="auto">
          <a:xfrm>
            <a:off x="6553200" y="6248400"/>
            <a:ext cx="19002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marL="215900" indent="-212725" algn="r" eaLnBrk="1">
              <a:buSzPct val="100000"/>
              <a:tabLst>
                <a:tab pos="723900" algn="l"/>
                <a:tab pos="1447800" algn="l"/>
              </a:tabLst>
              <a:defRPr sz="1400">
                <a:solidFill>
                  <a:srgbClr val="000000"/>
                </a:solidFill>
                <a:latin typeface="Times New Roman" charset="0"/>
                <a:ea typeface="Arial Unicode MS" charset="0"/>
                <a:cs typeface="Arial Unicode MS" charset="0"/>
              </a:defRPr>
            </a:lvl1pPr>
          </a:lstStyle>
          <a:p>
            <a:fld id="{39866E7F-5A16-CE46-A649-E306E9DF6C8A}" type="slidenum">
              <a:rPr lang="en-US" altLang="en-US"/>
              <a:pPr/>
              <a:t>‹#›</a:t>
            </a:fld>
            <a:endParaRPr lang="en-US" altLang="en-US"/>
          </a:p>
        </p:txBody>
      </p:sp>
      <p:sp>
        <p:nvSpPr>
          <p:cNvPr id="2" name="Date Placeholder 1"/>
          <p:cNvSpPr>
            <a:spLocks noGrp="1"/>
          </p:cNvSpPr>
          <p:nvPr>
            <p:ph type="dt" sz="half" idx="2"/>
          </p:nvPr>
        </p:nvSpPr>
        <p:spPr>
          <a:xfrm>
            <a:off x="628650" y="6248400"/>
            <a:ext cx="2057400" cy="473075"/>
          </a:xfrm>
          <a:prstGeom prst="rect">
            <a:avLst/>
          </a:prstGeom>
        </p:spPr>
        <p:txBody>
          <a:bodyPr vert="horz" lIns="91440" tIns="45720" rIns="91440" bIns="45720" rtlCol="0" anchor="ctr"/>
          <a:lstStyle>
            <a:lvl1pPr algn="l">
              <a:buClr>
                <a:srgbClr val="000000"/>
              </a:buClr>
              <a:buSzPct val="100000"/>
              <a:buFont typeface="Times New Roman" charset="0"/>
              <a:buNone/>
              <a:defRPr sz="1400" dirty="0" smtClean="0">
                <a:solidFill>
                  <a:schemeClr val="tx1">
                    <a:tint val="75000"/>
                  </a:schemeClr>
                </a:solidFill>
                <a:ea typeface="+mn-ea"/>
                <a:cs typeface="+mn-cs"/>
              </a:defRPr>
            </a:lvl1pPr>
          </a:lstStyle>
          <a:p>
            <a:pPr>
              <a:defRPr/>
            </a:pPr>
            <a:r>
              <a:rPr lang="en-US"/>
              <a:t>2015 October 16</a:t>
            </a:r>
          </a:p>
        </p:txBody>
      </p:sp>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buClr>
                <a:srgbClr val="000000"/>
              </a:buClr>
              <a:buSzPct val="100000"/>
              <a:buFont typeface="Times New Roman" charset="0"/>
              <a:buNone/>
              <a:defRPr sz="1200" dirty="0" smtClean="0">
                <a:solidFill>
                  <a:schemeClr val="tx1">
                    <a:tint val="75000"/>
                  </a:schemeClr>
                </a:solidFill>
                <a:ea typeface="+mn-ea"/>
                <a:cs typeface="+mn-cs"/>
              </a:defRPr>
            </a:lvl1pPr>
          </a:lstStyle>
          <a:p>
            <a:pPr>
              <a:defRPr/>
            </a:pPr>
            <a:r>
              <a:rPr lang="en-US"/>
              <a:t>Object Oriented Management</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hf hdr="0"/>
  <p:txStyles>
    <p:titleStyle>
      <a:lvl1pPr algn="ctr" defTabSz="457200" rtl="0" eaLnBrk="0" fontAlgn="base" hangingPunct="0">
        <a:spcBef>
          <a:spcPct val="0"/>
        </a:spcBef>
        <a:spcAft>
          <a:spcPct val="0"/>
        </a:spcAft>
        <a:buClr>
          <a:srgbClr val="000000"/>
        </a:buClr>
        <a:buSzPct val="100000"/>
        <a:buFont typeface="Times New Roman"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9pPr>
    </p:titleStyle>
    <p:bodyStyle>
      <a:lvl1pPr marL="342900" indent="-342900" algn="ctr" defTabSz="457200" rtl="0" eaLnBrk="0" fontAlgn="base" hangingPunct="0">
        <a:spcBef>
          <a:spcPts val="800"/>
        </a:spcBef>
        <a:spcAft>
          <a:spcPct val="0"/>
        </a:spcAft>
        <a:buClr>
          <a:srgbClr val="000000"/>
        </a:buClr>
        <a:buSzPct val="100000"/>
        <a:buFont typeface="Times New Roman" charset="0"/>
        <a:defRPr sz="3200" kern="1200">
          <a:solidFill>
            <a:srgbClr val="000000"/>
          </a:solidFill>
          <a:latin typeface="+mn-lt"/>
          <a:ea typeface="+mn-ea"/>
          <a:cs typeface="+mn-cs"/>
        </a:defRPr>
      </a:lvl1pPr>
      <a:lvl2pPr marL="742950" indent="-285750" algn="ctr" defTabSz="457200" rtl="0" eaLnBrk="0" fontAlgn="base" hangingPunct="0">
        <a:spcBef>
          <a:spcPts val="700"/>
        </a:spcBef>
        <a:spcAft>
          <a:spcPct val="0"/>
        </a:spcAft>
        <a:buClr>
          <a:srgbClr val="000000"/>
        </a:buClr>
        <a:buSzPct val="100000"/>
        <a:buFont typeface="Times New Roman" charset="0"/>
        <a:defRPr sz="2800" kern="1200">
          <a:solidFill>
            <a:srgbClr val="000000"/>
          </a:solidFill>
          <a:latin typeface="+mn-lt"/>
          <a:ea typeface="+mn-ea"/>
          <a:cs typeface="+mn-cs"/>
        </a:defRPr>
      </a:lvl2pPr>
      <a:lvl3pPr marL="1143000" indent="-228600" algn="ctr" defTabSz="457200" rtl="0" eaLnBrk="0" fontAlgn="base" hangingPunct="0">
        <a:spcBef>
          <a:spcPts val="600"/>
        </a:spcBef>
        <a:spcAft>
          <a:spcPct val="0"/>
        </a:spcAft>
        <a:buClr>
          <a:srgbClr val="000000"/>
        </a:buClr>
        <a:buSzPct val="100000"/>
        <a:buFont typeface="Times New Roman" charset="0"/>
        <a:defRPr sz="2400" kern="1200">
          <a:solidFill>
            <a:srgbClr val="000000"/>
          </a:solidFill>
          <a:latin typeface="+mn-lt"/>
          <a:ea typeface="+mn-ea"/>
          <a:cs typeface="+mn-cs"/>
        </a:defRPr>
      </a:lvl3pPr>
      <a:lvl4pPr marL="1600200" indent="-228600" algn="ctr" defTabSz="457200" rtl="0" eaLnBrk="0" fontAlgn="base" hangingPunct="0">
        <a:spcBef>
          <a:spcPts val="500"/>
        </a:spcBef>
        <a:spcAft>
          <a:spcPct val="0"/>
        </a:spcAft>
        <a:buClr>
          <a:srgbClr val="000000"/>
        </a:buClr>
        <a:buSzPct val="100000"/>
        <a:buFont typeface="Times New Roman" charset="0"/>
        <a:defRPr sz="2000" kern="1200">
          <a:solidFill>
            <a:srgbClr val="000000"/>
          </a:solidFill>
          <a:latin typeface="+mn-lt"/>
          <a:ea typeface="+mn-ea"/>
          <a:cs typeface="+mn-cs"/>
        </a:defRPr>
      </a:lvl4pPr>
      <a:lvl5pPr marL="2057400" indent="-228600" algn="ctr" defTabSz="457200" rtl="0" eaLnBrk="0" fontAlgn="base" hangingPunct="0">
        <a:spcBef>
          <a:spcPts val="500"/>
        </a:spcBef>
        <a:spcAft>
          <a:spcPct val="0"/>
        </a:spcAft>
        <a:buClr>
          <a:srgbClr val="000000"/>
        </a:buClr>
        <a:buSzPct val="100000"/>
        <a:buFont typeface="Times New Roman"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1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 Id="rId3" Type="http://schemas.openxmlformats.org/officeDocument/2006/relationships/image" Target="../media/image5.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68.xml.rels><?xml version="1.0" encoding="UTF-8" standalone="yes"?>
<Relationships xmlns="http://schemas.openxmlformats.org/package/2006/relationships"><Relationship Id="rId3" Type="http://schemas.openxmlformats.org/officeDocument/2006/relationships/hyperlink" Target="mailto:tomo@tomoLennox.com" TargetMode="External"/><Relationship Id="rId4" Type="http://schemas.openxmlformats.org/officeDocument/2006/relationships/image" Target="../media/image15.jpeg"/><Relationship Id="rId1" Type="http://schemas.openxmlformats.org/officeDocument/2006/relationships/slideLayout" Target="../slideLayouts/slideLayout5.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596900" y="1498600"/>
            <a:ext cx="79502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7200" dirty="0" smtClean="0">
                <a:solidFill>
                  <a:srgbClr val="000000"/>
                </a:solidFill>
              </a:rPr>
              <a:t>Object Oriented Management</a:t>
            </a:r>
          </a:p>
        </p:txBody>
      </p:sp>
      <p:sp>
        <p:nvSpPr>
          <p:cNvPr id="6146" name="Text Box 2"/>
          <p:cNvSpPr txBox="1">
            <a:spLocks noChangeArrowheads="1"/>
          </p:cNvSpPr>
          <p:nvPr/>
        </p:nvSpPr>
        <p:spPr bwMode="auto">
          <a:xfrm>
            <a:off x="1371600" y="48387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spcBef>
                <a:spcPts val="800"/>
              </a:spcBef>
              <a:buSzPct val="100000"/>
              <a:defRPr/>
            </a:pPr>
            <a:r>
              <a:rPr lang="en-US" altLang="en-US" sz="3200" dirty="0" smtClean="0">
                <a:solidFill>
                  <a:srgbClr val="000000"/>
                </a:solidFill>
              </a:rPr>
              <a:t>Taming </a:t>
            </a:r>
            <a:r>
              <a:rPr lang="en-US" altLang="en-US" sz="3200" dirty="0" smtClean="0">
                <a:solidFill>
                  <a:srgbClr val="000000"/>
                </a:solidFill>
              </a:rPr>
              <a:t>Organizational chaos </a:t>
            </a:r>
            <a:r>
              <a:rPr lang="en-US" altLang="en-US" sz="3200" dirty="0" smtClean="0">
                <a:solidFill>
                  <a:srgbClr val="000000"/>
                </a:solidFill>
              </a:rPr>
              <a:t>the way programmers do</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E585E426-05D7-8048-B57D-17B158F40D15}" type="slidenum">
              <a:rPr lang="en-US" altLang="en-US" sz="1400">
                <a:solidFill>
                  <a:srgbClr val="000000"/>
                </a:solidFill>
                <a:latin typeface="Times New Roman" charset="0"/>
                <a:ea typeface="Arial Unicode MS" charset="0"/>
                <a:cs typeface="Arial Unicode MS" charset="0"/>
              </a:rPr>
              <a:pPr>
                <a:buClrTx/>
                <a:buFontTx/>
                <a:buNone/>
              </a:pPr>
              <a:t>1</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Real map of a real system</a:t>
            </a: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255713"/>
            <a:ext cx="7845425" cy="4621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27EF9BD9-7157-8043-A585-141872896D59}" type="slidenum">
              <a:rPr lang="en-US" altLang="en-US" sz="1400">
                <a:solidFill>
                  <a:srgbClr val="000000"/>
                </a:solidFill>
                <a:latin typeface="Times New Roman" charset="0"/>
                <a:ea typeface="Arial Unicode MS" charset="0"/>
                <a:cs typeface="Arial Unicode MS" charset="0"/>
              </a:rPr>
              <a:pPr>
                <a:buClrTx/>
                <a:buFontTx/>
                <a:buNone/>
              </a:pPr>
              <a:t>10</a:t>
            </a:fld>
            <a:endParaRPr lang="en-US" altLang="en-US" sz="1400">
              <a:solidFill>
                <a:srgbClr val="000000"/>
              </a:solidFill>
              <a:latin typeface="Times New Roman" charset="0"/>
              <a:ea typeface="Arial Unicode MS" charset="0"/>
              <a:cs typeface="Arial Unicode MS" charset="0"/>
            </a:endParaRPr>
          </a:p>
        </p:txBody>
      </p:sp>
      <p:sp>
        <p:nvSpPr>
          <p:cNvPr id="6" name="TextBox 5"/>
          <p:cNvSpPr txBox="1"/>
          <p:nvPr/>
        </p:nvSpPr>
        <p:spPr>
          <a:xfrm>
            <a:off x="7236296" y="5876925"/>
            <a:ext cx="1584176" cy="215444"/>
          </a:xfrm>
          <a:prstGeom prst="rect">
            <a:avLst/>
          </a:prstGeom>
          <a:noFill/>
        </p:spPr>
        <p:txBody>
          <a:bodyPr wrap="square" rtlCol="0">
            <a:spAutoFit/>
          </a:bodyPr>
          <a:lstStyle/>
          <a:p>
            <a:r>
              <a:rPr lang="en-US" sz="800" dirty="0" smtClean="0">
                <a:solidFill>
                  <a:schemeClr val="tx1"/>
                </a:solidFill>
              </a:rPr>
              <a:t>Used without permission</a:t>
            </a:r>
            <a:endParaRPr lang="en-US" sz="800" dirty="0">
              <a:solidFill>
                <a:schemeClr val="tx1"/>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622300" y="1117600"/>
            <a:ext cx="3924300" cy="497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1pPr>
            <a:lvl2pP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2pPr>
            <a:lvl3pP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3pPr>
            <a:lvl4pP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4pPr>
            <a:lvl5pP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SzPct val="100000"/>
              <a:defRPr/>
            </a:pPr>
            <a:r>
              <a:rPr lang="en-US" altLang="en-US" sz="3200" dirty="0" smtClean="0">
                <a:solidFill>
                  <a:srgbClr val="000000"/>
                </a:solidFill>
              </a:rPr>
              <a:t>	Here is the same system, with better clumping to minimize the interfaces between modules.</a:t>
            </a:r>
          </a:p>
          <a:p>
            <a:pPr eaLnBrk="1" hangingPunct="1">
              <a:spcBef>
                <a:spcPts val="800"/>
              </a:spcBef>
              <a:buSzPct val="100000"/>
              <a:defRPr/>
            </a:pPr>
            <a:r>
              <a:rPr lang="en-US" altLang="en-US" sz="3200" dirty="0" smtClean="0">
                <a:solidFill>
                  <a:srgbClr val="000000"/>
                </a:solidFill>
              </a:rPr>
              <a:t> 	</a:t>
            </a:r>
          </a:p>
          <a:p>
            <a:pPr eaLnBrk="1" hangingPunct="1">
              <a:spcBef>
                <a:spcPts val="800"/>
              </a:spcBef>
              <a:buSzPct val="100000"/>
              <a:defRPr/>
            </a:pPr>
            <a:r>
              <a:rPr lang="en-US" altLang="en-US" sz="3200" dirty="0" smtClean="0">
                <a:solidFill>
                  <a:srgbClr val="000000"/>
                </a:solidFill>
              </a:rPr>
              <a:t>	So what if it were the design goal?</a:t>
            </a:r>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650" y="1069975"/>
            <a:ext cx="4143375" cy="4716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4" name="Text Box 6"/>
          <p:cNvSpPr txBox="1">
            <a:spLocks noChangeArrowheads="1"/>
          </p:cNvSpPr>
          <p:nvPr/>
        </p:nvSpPr>
        <p:spPr bwMode="auto">
          <a:xfrm>
            <a:off x="673100" y="2667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Minimizing interfaces is good</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98AF8CF3-082C-9141-AEE2-ADB30E0E5F6B}" type="slidenum">
              <a:rPr lang="en-US" altLang="en-US" sz="1400">
                <a:solidFill>
                  <a:srgbClr val="000000"/>
                </a:solidFill>
                <a:latin typeface="Times New Roman" charset="0"/>
                <a:ea typeface="Arial Unicode MS" charset="0"/>
                <a:cs typeface="Arial Unicode MS" charset="0"/>
              </a:rPr>
              <a:pPr>
                <a:buClrTx/>
                <a:buFontTx/>
                <a:buNone/>
              </a:pPr>
              <a:t>11</a:t>
            </a:fld>
            <a:endParaRPr lang="en-US" altLang="en-US" sz="1400">
              <a:solidFill>
                <a:srgbClr val="000000"/>
              </a:solidFill>
              <a:latin typeface="Times New Roman" charset="0"/>
              <a:ea typeface="Arial Unicode MS" charset="0"/>
              <a:cs typeface="Arial Unicode MS" charset="0"/>
            </a:endParaRPr>
          </a:p>
        </p:txBody>
      </p:sp>
      <p:sp>
        <p:nvSpPr>
          <p:cNvPr id="7" name="TextBox 6"/>
          <p:cNvSpPr txBox="1"/>
          <p:nvPr/>
        </p:nvSpPr>
        <p:spPr>
          <a:xfrm>
            <a:off x="7653412" y="5786438"/>
            <a:ext cx="1584176" cy="215444"/>
          </a:xfrm>
          <a:prstGeom prst="rect">
            <a:avLst/>
          </a:prstGeom>
          <a:noFill/>
        </p:spPr>
        <p:txBody>
          <a:bodyPr wrap="square" rtlCol="0">
            <a:spAutoFit/>
          </a:bodyPr>
          <a:lstStyle/>
          <a:p>
            <a:r>
              <a:rPr lang="en-US" sz="800" dirty="0" smtClean="0">
                <a:solidFill>
                  <a:schemeClr val="tx1"/>
                </a:solidFill>
              </a:rPr>
              <a:t>Used without permission</a:t>
            </a:r>
            <a:endParaRPr lang="en-US" sz="800" dirty="0">
              <a:solidFill>
                <a:schemeClr val="tx1"/>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pPr>
              <a:defRPr/>
            </a:pPr>
            <a:r>
              <a:rPr lang="en-US" altLang="en-US" smtClean="0"/>
              <a:t>Object Oriented Management</a:t>
            </a:r>
            <a:endParaRPr lang="en-US" altLang="en-US"/>
          </a:p>
        </p:txBody>
      </p:sp>
      <p:sp>
        <p:nvSpPr>
          <p:cNvPr id="3" name="Slide Number Placeholder 2"/>
          <p:cNvSpPr>
            <a:spLocks noGrp="1"/>
          </p:cNvSpPr>
          <p:nvPr>
            <p:ph type="sldNum" idx="11"/>
          </p:nvPr>
        </p:nvSpPr>
        <p:spPr/>
        <p:txBody>
          <a:bodyPr/>
          <a:lstStyle/>
          <a:p>
            <a:fld id="{AD9AD701-824A-854F-9431-0F831CC6DF97}" type="slidenum">
              <a:rPr lang="en-US" altLang="en-US" smtClean="0"/>
              <a:pPr/>
              <a:t>12</a:t>
            </a:fld>
            <a:endParaRPr lang="en-US" altLang="en-US"/>
          </a:p>
        </p:txBody>
      </p:sp>
      <p:sp>
        <p:nvSpPr>
          <p:cNvPr id="4" name="Frame 3"/>
          <p:cNvSpPr/>
          <p:nvPr/>
        </p:nvSpPr>
        <p:spPr bwMode="auto">
          <a:xfrm>
            <a:off x="4139952" y="1346588"/>
            <a:ext cx="3456384" cy="432048"/>
          </a:xfrm>
          <a:prstGeom prst="fram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dirty="0" smtClean="0">
                <a:ln>
                  <a:noFill/>
                </a:ln>
                <a:solidFill>
                  <a:schemeClr val="tx1"/>
                </a:solidFill>
                <a:effectLst/>
                <a:latin typeface="Arial" charset="0"/>
              </a:rPr>
              <a:t>GUI</a:t>
            </a:r>
            <a:endParaRPr kumimoji="0" lang="en-US" sz="2400" b="0" i="0" u="none" strike="noStrike" cap="none" normalizeH="0" baseline="0" dirty="0">
              <a:ln>
                <a:noFill/>
              </a:ln>
              <a:solidFill>
                <a:schemeClr val="tx1"/>
              </a:solidFill>
              <a:effectLst/>
              <a:latin typeface="Arial" charset="0"/>
            </a:endParaRPr>
          </a:p>
        </p:txBody>
      </p:sp>
      <p:sp>
        <p:nvSpPr>
          <p:cNvPr id="6" name="Frame 5"/>
          <p:cNvSpPr/>
          <p:nvPr/>
        </p:nvSpPr>
        <p:spPr bwMode="auto">
          <a:xfrm>
            <a:off x="1404194" y="1346588"/>
            <a:ext cx="1871662" cy="432048"/>
          </a:xfrm>
          <a:prstGeom prst="fram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dirty="0" smtClean="0">
                <a:ln>
                  <a:noFill/>
                </a:ln>
                <a:solidFill>
                  <a:schemeClr val="tx1"/>
                </a:solidFill>
                <a:effectLst/>
                <a:latin typeface="Arial" charset="0"/>
              </a:rPr>
              <a:t>Test Port</a:t>
            </a:r>
            <a:endParaRPr kumimoji="0" lang="en-US" sz="2400" b="0" i="0" u="none" strike="noStrike" cap="none" normalizeH="0" baseline="0" dirty="0">
              <a:ln>
                <a:noFill/>
              </a:ln>
              <a:solidFill>
                <a:schemeClr val="tx1"/>
              </a:solidFill>
              <a:effectLst/>
              <a:latin typeface="Arial" charset="0"/>
            </a:endParaRPr>
          </a:p>
        </p:txBody>
      </p:sp>
      <p:sp>
        <p:nvSpPr>
          <p:cNvPr id="8" name="Frame 7"/>
          <p:cNvSpPr/>
          <p:nvPr/>
        </p:nvSpPr>
        <p:spPr bwMode="auto">
          <a:xfrm>
            <a:off x="1379556" y="2210684"/>
            <a:ext cx="6216780" cy="792088"/>
          </a:xfrm>
          <a:prstGeom prst="frame">
            <a:avLst>
              <a:gd name="adj1" fmla="val 713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dirty="0" smtClean="0">
                <a:ln>
                  <a:noFill/>
                </a:ln>
                <a:solidFill>
                  <a:schemeClr val="tx1"/>
                </a:solidFill>
                <a:effectLst/>
                <a:latin typeface="Arial" charset="0"/>
              </a:rPr>
              <a:t>Business Functions</a:t>
            </a:r>
            <a:endParaRPr kumimoji="0" lang="en-US" sz="2400" b="0" i="0" u="none" strike="noStrike" cap="none" normalizeH="0" baseline="0" dirty="0">
              <a:ln>
                <a:noFill/>
              </a:ln>
              <a:solidFill>
                <a:schemeClr val="tx1"/>
              </a:solidFill>
              <a:effectLst/>
              <a:latin typeface="Arial" charset="0"/>
            </a:endParaRPr>
          </a:p>
        </p:txBody>
      </p:sp>
      <p:sp>
        <p:nvSpPr>
          <p:cNvPr id="10" name="Frame 9"/>
          <p:cNvSpPr/>
          <p:nvPr/>
        </p:nvSpPr>
        <p:spPr bwMode="auto">
          <a:xfrm>
            <a:off x="1379556" y="3980424"/>
            <a:ext cx="1896300" cy="1131293"/>
          </a:xfrm>
          <a:prstGeom prst="frame">
            <a:avLst>
              <a:gd name="adj1" fmla="val 496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smtClean="0">
                <a:ln>
                  <a:noFill/>
                </a:ln>
                <a:solidFill>
                  <a:schemeClr val="tx1"/>
                </a:solidFill>
                <a:effectLst/>
                <a:latin typeface="Arial" charset="0"/>
              </a:rPr>
              <a:t>Database</a:t>
            </a:r>
            <a:endParaRPr kumimoji="0" lang="en-US" sz="2400" b="0" i="0" u="none" strike="noStrike" cap="none" normalizeH="0" baseline="0" dirty="0">
              <a:ln>
                <a:noFill/>
              </a:ln>
              <a:solidFill>
                <a:schemeClr val="tx1"/>
              </a:solidFill>
              <a:effectLst/>
              <a:latin typeface="Arial" charset="0"/>
            </a:endParaRPr>
          </a:p>
        </p:txBody>
      </p:sp>
      <p:sp>
        <p:nvSpPr>
          <p:cNvPr id="11" name="Frame 10"/>
          <p:cNvSpPr/>
          <p:nvPr/>
        </p:nvSpPr>
        <p:spPr bwMode="auto">
          <a:xfrm>
            <a:off x="5724674" y="3976031"/>
            <a:ext cx="1871662" cy="1131293"/>
          </a:xfrm>
          <a:prstGeom prst="frame">
            <a:avLst>
              <a:gd name="adj1" fmla="val 496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dirty="0" smtClean="0">
                <a:ln>
                  <a:noFill/>
                </a:ln>
                <a:solidFill>
                  <a:schemeClr val="tx1"/>
                </a:solidFill>
                <a:effectLst/>
                <a:latin typeface="Arial" charset="0"/>
              </a:rPr>
              <a:t>Network Engine</a:t>
            </a:r>
            <a:endParaRPr kumimoji="0" lang="en-US" sz="2400" b="0" i="0" u="none" strike="noStrike" cap="none" normalizeH="0" baseline="0" dirty="0">
              <a:ln>
                <a:noFill/>
              </a:ln>
              <a:solidFill>
                <a:schemeClr val="tx1"/>
              </a:solidFill>
              <a:effectLst/>
              <a:latin typeface="Arial" charset="0"/>
            </a:endParaRPr>
          </a:p>
        </p:txBody>
      </p:sp>
      <p:sp>
        <p:nvSpPr>
          <p:cNvPr id="12" name="Frame 11"/>
          <p:cNvSpPr/>
          <p:nvPr/>
        </p:nvSpPr>
        <p:spPr bwMode="auto">
          <a:xfrm>
            <a:off x="1404194" y="3218796"/>
            <a:ext cx="1871662" cy="432048"/>
          </a:xfrm>
          <a:prstGeom prst="fram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smtClean="0">
                <a:ln>
                  <a:noFill/>
                </a:ln>
                <a:solidFill>
                  <a:schemeClr val="tx1"/>
                </a:solidFill>
                <a:effectLst/>
                <a:latin typeface="Arial" charset="0"/>
              </a:rPr>
              <a:t>Abstraction</a:t>
            </a:r>
            <a:endParaRPr kumimoji="0" lang="en-US" sz="2400" b="0" i="0" u="none" strike="noStrike" cap="none" normalizeH="0" baseline="0" dirty="0">
              <a:ln>
                <a:noFill/>
              </a:ln>
              <a:solidFill>
                <a:schemeClr val="tx1"/>
              </a:solidFill>
              <a:effectLst/>
              <a:latin typeface="Arial" charset="0"/>
            </a:endParaRPr>
          </a:p>
        </p:txBody>
      </p:sp>
      <p:sp>
        <p:nvSpPr>
          <p:cNvPr id="13" name="Frame 12"/>
          <p:cNvSpPr/>
          <p:nvPr/>
        </p:nvSpPr>
        <p:spPr bwMode="auto">
          <a:xfrm>
            <a:off x="5724674" y="3218796"/>
            <a:ext cx="1871662" cy="432048"/>
          </a:xfrm>
          <a:prstGeom prst="fram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dirty="0" smtClean="0">
                <a:ln>
                  <a:noFill/>
                </a:ln>
                <a:solidFill>
                  <a:schemeClr val="tx1"/>
                </a:solidFill>
                <a:effectLst/>
                <a:latin typeface="Arial" charset="0"/>
              </a:rPr>
              <a:t>Security</a:t>
            </a:r>
            <a:endParaRPr kumimoji="0" lang="en-US" sz="2400" b="0" i="0" u="none" strike="noStrike" cap="none" normalizeH="0" baseline="0" dirty="0">
              <a:ln>
                <a:noFill/>
              </a:ln>
              <a:solidFill>
                <a:schemeClr val="tx1"/>
              </a:solidFill>
              <a:effectLst/>
              <a:latin typeface="Arial" charset="0"/>
            </a:endParaRPr>
          </a:p>
        </p:txBody>
      </p:sp>
      <p:sp>
        <p:nvSpPr>
          <p:cNvPr id="14" name="Frame 13"/>
          <p:cNvSpPr/>
          <p:nvPr/>
        </p:nvSpPr>
        <p:spPr bwMode="auto">
          <a:xfrm>
            <a:off x="3816189" y="3980424"/>
            <a:ext cx="1368152" cy="1131293"/>
          </a:xfrm>
          <a:prstGeom prst="frame">
            <a:avLst>
              <a:gd name="adj1" fmla="val 496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smtClean="0">
                <a:ln>
                  <a:noFill/>
                </a:ln>
                <a:solidFill>
                  <a:schemeClr val="tx1"/>
                </a:solidFill>
                <a:effectLst/>
                <a:latin typeface="Arial" charset="0"/>
              </a:rPr>
              <a:t>Backup</a:t>
            </a:r>
            <a:endParaRPr kumimoji="0" lang="en-US" sz="2400" b="0" i="0" u="none" strike="noStrike" cap="none" normalizeH="0" baseline="0" dirty="0">
              <a:ln>
                <a:noFill/>
              </a:ln>
              <a:solidFill>
                <a:schemeClr val="tx1"/>
              </a:solidFill>
              <a:effectLst/>
              <a:latin typeface="Arial" charset="0"/>
            </a:endParaRPr>
          </a:p>
        </p:txBody>
      </p:sp>
      <p:cxnSp>
        <p:nvCxnSpPr>
          <p:cNvPr id="16" name="Straight Connector 15"/>
          <p:cNvCxnSpPr>
            <a:stCxn id="6" idx="2"/>
          </p:cNvCxnSpPr>
          <p:nvPr/>
        </p:nvCxnSpPr>
        <p:spPr bwMode="auto">
          <a:xfrm>
            <a:off x="2340025" y="1778636"/>
            <a:ext cx="0" cy="432048"/>
          </a:xfrm>
          <a:prstGeom prst="line">
            <a:avLst/>
          </a:prstGeom>
          <a:solidFill>
            <a:srgbClr val="00B8FF"/>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p:nvCxnSpPr>
        <p:spPr bwMode="auto">
          <a:xfrm>
            <a:off x="5940152" y="1759047"/>
            <a:ext cx="0" cy="451637"/>
          </a:xfrm>
          <a:prstGeom prst="line">
            <a:avLst/>
          </a:prstGeom>
          <a:solidFill>
            <a:srgbClr val="00B8FF"/>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a:endCxn id="13" idx="0"/>
          </p:cNvCxnSpPr>
          <p:nvPr/>
        </p:nvCxnSpPr>
        <p:spPr bwMode="auto">
          <a:xfrm>
            <a:off x="6660505" y="3022361"/>
            <a:ext cx="0" cy="196435"/>
          </a:xfrm>
          <a:prstGeom prst="line">
            <a:avLst/>
          </a:prstGeom>
          <a:solidFill>
            <a:srgbClr val="00B8FF"/>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a:stCxn id="12" idx="0"/>
          </p:cNvCxnSpPr>
          <p:nvPr/>
        </p:nvCxnSpPr>
        <p:spPr bwMode="auto">
          <a:xfrm flipV="1">
            <a:off x="2340025" y="3022361"/>
            <a:ext cx="0" cy="196435"/>
          </a:xfrm>
          <a:prstGeom prst="line">
            <a:avLst/>
          </a:prstGeom>
          <a:solidFill>
            <a:srgbClr val="00B8FF"/>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p:cNvCxnSpPr>
            <a:stCxn id="14" idx="3"/>
            <a:endCxn id="11" idx="1"/>
          </p:cNvCxnSpPr>
          <p:nvPr/>
        </p:nvCxnSpPr>
        <p:spPr bwMode="auto">
          <a:xfrm flipV="1">
            <a:off x="5184341" y="4541678"/>
            <a:ext cx="540333" cy="4393"/>
          </a:xfrm>
          <a:prstGeom prst="line">
            <a:avLst/>
          </a:prstGeom>
          <a:solidFill>
            <a:srgbClr val="00B8FF"/>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p:cNvCxnSpPr>
            <a:endCxn id="10" idx="0"/>
          </p:cNvCxnSpPr>
          <p:nvPr/>
        </p:nvCxnSpPr>
        <p:spPr bwMode="auto">
          <a:xfrm>
            <a:off x="2327706" y="3650844"/>
            <a:ext cx="0" cy="329580"/>
          </a:xfrm>
          <a:prstGeom prst="line">
            <a:avLst/>
          </a:prstGeom>
          <a:solidFill>
            <a:srgbClr val="00B8FF"/>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p:cNvCxnSpPr>
            <a:endCxn id="11" idx="0"/>
          </p:cNvCxnSpPr>
          <p:nvPr/>
        </p:nvCxnSpPr>
        <p:spPr bwMode="auto">
          <a:xfrm flipH="1">
            <a:off x="6660505" y="3601801"/>
            <a:ext cx="1376" cy="374230"/>
          </a:xfrm>
          <a:prstGeom prst="line">
            <a:avLst/>
          </a:prstGeom>
          <a:solidFill>
            <a:srgbClr val="00B8FF"/>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p:cNvCxnSpPr>
            <a:endCxn id="14" idx="1"/>
          </p:cNvCxnSpPr>
          <p:nvPr/>
        </p:nvCxnSpPr>
        <p:spPr bwMode="auto">
          <a:xfrm>
            <a:off x="3275856" y="4546070"/>
            <a:ext cx="540333" cy="1"/>
          </a:xfrm>
          <a:prstGeom prst="line">
            <a:avLst/>
          </a:prstGeom>
          <a:solidFill>
            <a:srgbClr val="00B8FF"/>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6" name="Text Box 4"/>
          <p:cNvSpPr txBox="1">
            <a:spLocks noChangeArrowheads="1"/>
          </p:cNvSpPr>
          <p:nvPr/>
        </p:nvSpPr>
        <p:spPr bwMode="auto">
          <a:xfrm>
            <a:off x="692699" y="234622"/>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Object Oriented Programming</a:t>
            </a:r>
          </a:p>
        </p:txBody>
      </p:sp>
      <p:sp>
        <p:nvSpPr>
          <p:cNvPr id="37" name="Text Box 5"/>
          <p:cNvSpPr txBox="1">
            <a:spLocks noChangeArrowheads="1"/>
          </p:cNvSpPr>
          <p:nvPr/>
        </p:nvSpPr>
        <p:spPr bwMode="auto">
          <a:xfrm>
            <a:off x="899592" y="5353173"/>
            <a:ext cx="7772400" cy="619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9725">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SzPct val="100000"/>
              <a:defRPr/>
            </a:pPr>
            <a:r>
              <a:rPr lang="en-US" altLang="en-US" sz="3200" dirty="0" smtClean="0">
                <a:solidFill>
                  <a:srgbClr val="000000"/>
                </a:solidFill>
              </a:rPr>
              <a:t>OOP: Today's solution to the problem</a:t>
            </a:r>
          </a:p>
        </p:txBody>
      </p:sp>
    </p:spTree>
    <p:extLst>
      <p:ext uri="{BB962C8B-B14F-4D97-AF65-F5344CB8AC3E}">
        <p14:creationId xmlns:p14="http://schemas.microsoft.com/office/powerpoint/2010/main" val="450071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OOP</a:t>
            </a:r>
          </a:p>
        </p:txBody>
      </p:sp>
      <p:sp>
        <p:nvSpPr>
          <p:cNvPr id="19461"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1pPr>
            <a:lvl2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2pPr>
            <a:lvl3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3pPr>
            <a:lvl4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4pPr>
            <a:lvl5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Clr>
                <a:srgbClr val="000000"/>
              </a:buClr>
              <a:buSzPct val="100000"/>
              <a:buFont typeface="Arial" charset="0"/>
              <a:buChar char="•"/>
              <a:defRPr/>
            </a:pPr>
            <a:r>
              <a:rPr lang="en-US" altLang="en-US" sz="3200" dirty="0" smtClean="0">
                <a:solidFill>
                  <a:srgbClr val="000000"/>
                </a:solidFill>
              </a:rPr>
              <a:t>The model is as simple as the hierarchy (better than a detailed hierarchy)</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Data flow dominates the design</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Encapsulation reduces complexity</a:t>
            </a:r>
          </a:p>
        </p:txBody>
      </p:sp>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763" y="479425"/>
            <a:ext cx="904875" cy="868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163" y="479425"/>
            <a:ext cx="904875" cy="868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13CD9D90-8D7E-1E4A-ACBC-04BCF27A6186}" type="slidenum">
              <a:rPr lang="en-US" altLang="en-US" sz="1400">
                <a:solidFill>
                  <a:srgbClr val="000000"/>
                </a:solidFill>
                <a:latin typeface="Times New Roman" charset="0"/>
                <a:ea typeface="Arial Unicode MS" charset="0"/>
                <a:cs typeface="Arial Unicode MS" charset="0"/>
              </a:rPr>
              <a:pPr>
                <a:buClrTx/>
                <a:buFontTx/>
                <a:buNone/>
              </a:pPr>
              <a:t>13</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685800" y="457200"/>
            <a:ext cx="7770813" cy="563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9pPr>
          </a:lstStyle>
          <a:p>
            <a:pPr algn="ctr" eaLnBrk="1" hangingPunct="1">
              <a:spcBef>
                <a:spcPts val="800"/>
              </a:spcBef>
              <a:buSzPct val="100000"/>
              <a:defRPr/>
            </a:pPr>
            <a:r>
              <a:rPr lang="en-US" altLang="en-US" sz="8000" dirty="0" smtClean="0">
                <a:solidFill>
                  <a:srgbClr val="000000"/>
                </a:solidFill>
              </a:rPr>
              <a:t>2</a:t>
            </a:r>
          </a:p>
          <a:p>
            <a:pPr algn="ctr" eaLnBrk="1" hangingPunct="1">
              <a:spcBef>
                <a:spcPts val="800"/>
              </a:spcBef>
              <a:buSzPct val="100000"/>
              <a:defRPr/>
            </a:pPr>
            <a:r>
              <a:rPr lang="en-US" altLang="en-US" sz="4000" dirty="0" smtClean="0">
                <a:solidFill>
                  <a:srgbClr val="000000"/>
                </a:solidFill>
              </a:rPr>
              <a:t>Overview of OOP concepts</a:t>
            </a:r>
            <a:endParaRPr lang="en-US" altLang="en-US" sz="4000" dirty="0" smtClean="0">
              <a:solidFill>
                <a:srgbClr val="000000"/>
              </a:solidFill>
            </a:endParaRP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0B385F52-5BBA-CE43-BA2D-F2F14060890C}" type="slidenum">
              <a:rPr lang="en-US" altLang="en-US" sz="1400">
                <a:solidFill>
                  <a:srgbClr val="000000"/>
                </a:solidFill>
                <a:latin typeface="Times New Roman" charset="0"/>
                <a:ea typeface="Arial Unicode MS" charset="0"/>
                <a:cs typeface="Arial Unicode MS" charset="0"/>
              </a:rPr>
              <a:pPr>
                <a:buClrTx/>
                <a:buFontTx/>
                <a:buNone/>
              </a:pPr>
              <a:t>14</a:t>
            </a:fld>
            <a:endParaRPr lang="en-US" altLang="en-US" sz="1400">
              <a:solidFill>
                <a:srgbClr val="000000"/>
              </a:solidFill>
              <a:latin typeface="Times New Roman" charset="0"/>
              <a:ea typeface="Arial Unicode MS" charset="0"/>
              <a:cs typeface="Arial Unicode MS" charset="0"/>
            </a:endParaRPr>
          </a:p>
        </p:txBody>
      </p:sp>
    </p:spTree>
    <p:extLst>
      <p:ext uri="{BB962C8B-B14F-4D97-AF65-F5344CB8AC3E}">
        <p14:creationId xmlns:p14="http://schemas.microsoft.com/office/powerpoint/2010/main" val="999114628"/>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7637463" y="6218238"/>
            <a:ext cx="104775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20484"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Encapsulation</a:t>
            </a:r>
          </a:p>
        </p:txBody>
      </p:sp>
      <p:grpSp>
        <p:nvGrpSpPr>
          <p:cNvPr id="31748" name="Group 5"/>
          <p:cNvGrpSpPr>
            <a:grpSpLocks/>
          </p:cNvGrpSpPr>
          <p:nvPr/>
        </p:nvGrpSpPr>
        <p:grpSpPr bwMode="auto">
          <a:xfrm>
            <a:off x="1066800" y="2108200"/>
            <a:ext cx="2205038" cy="2763838"/>
            <a:chOff x="672" y="1328"/>
            <a:chExt cx="1389" cy="1741"/>
          </a:xfrm>
        </p:grpSpPr>
        <p:sp>
          <p:nvSpPr>
            <p:cNvPr id="20486" name="AutoShape 6"/>
            <p:cNvSpPr>
              <a:spLocks noChangeArrowheads="1"/>
            </p:cNvSpPr>
            <p:nvPr/>
          </p:nvSpPr>
          <p:spPr bwMode="auto">
            <a:xfrm>
              <a:off x="672" y="1328"/>
              <a:ext cx="1389" cy="1741"/>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20487" name="Text Box 7"/>
            <p:cNvSpPr txBox="1">
              <a:spLocks noChangeArrowheads="1"/>
            </p:cNvSpPr>
            <p:nvPr/>
          </p:nvSpPr>
          <p:spPr bwMode="auto">
            <a:xfrm>
              <a:off x="1038" y="1390"/>
              <a:ext cx="615"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dirty="0" smtClean="0">
                  <a:solidFill>
                    <a:srgbClr val="000000"/>
                  </a:solidFill>
                </a:rPr>
                <a:t>Score</a:t>
              </a:r>
            </a:p>
          </p:txBody>
        </p:sp>
      </p:grpSp>
      <p:sp>
        <p:nvSpPr>
          <p:cNvPr id="20488" name="Text Box 8"/>
          <p:cNvSpPr txBox="1">
            <a:spLocks noChangeArrowheads="1"/>
          </p:cNvSpPr>
          <p:nvPr/>
        </p:nvSpPr>
        <p:spPr bwMode="auto">
          <a:xfrm>
            <a:off x="4152900" y="2057400"/>
            <a:ext cx="4013200"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1500"/>
              </a:spcBef>
              <a:buSzPct val="100000"/>
              <a:defRPr/>
            </a:pPr>
            <a:r>
              <a:rPr lang="en-US" altLang="en-US" dirty="0" smtClean="0">
                <a:solidFill>
                  <a:srgbClr val="000000"/>
                </a:solidFill>
              </a:rPr>
              <a:t>A object has code and data to implement its functions, but they are not visible outside the object, because they encapsulated</a:t>
            </a:r>
            <a:r>
              <a:rPr lang="en-US" altLang="en-US" dirty="0" smtClean="0">
                <a:solidFill>
                  <a:srgbClr val="000000"/>
                </a:solidFill>
              </a:rPr>
              <a:t>.  This reduces the complexity by allowing us to see the top level without the details or see one </a:t>
            </a:r>
            <a:r>
              <a:rPr lang="en-US" altLang="en-US" dirty="0" err="1" smtClean="0">
                <a:solidFill>
                  <a:srgbClr val="000000"/>
                </a:solidFill>
              </a:rPr>
              <a:t>modules’s</a:t>
            </a:r>
            <a:r>
              <a:rPr lang="en-US" altLang="en-US" dirty="0" smtClean="0">
                <a:solidFill>
                  <a:srgbClr val="000000"/>
                </a:solidFill>
              </a:rPr>
              <a:t> details alone.</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34FE22E3-D856-7841-8C8C-4D7E680E3DB2}" type="slidenum">
              <a:rPr lang="en-US" altLang="en-US" sz="1400">
                <a:solidFill>
                  <a:srgbClr val="000000"/>
                </a:solidFill>
                <a:latin typeface="Times New Roman" charset="0"/>
                <a:ea typeface="Arial Unicode MS" charset="0"/>
                <a:cs typeface="Arial Unicode MS" charset="0"/>
              </a:rPr>
              <a:pPr>
                <a:buClrTx/>
                <a:buFontTx/>
                <a:buNone/>
              </a:pPr>
              <a:t>15</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Methods (Interfaces)</a:t>
            </a:r>
          </a:p>
        </p:txBody>
      </p:sp>
      <p:grpSp>
        <p:nvGrpSpPr>
          <p:cNvPr id="33795" name="Group 5"/>
          <p:cNvGrpSpPr>
            <a:grpSpLocks/>
          </p:cNvGrpSpPr>
          <p:nvPr/>
        </p:nvGrpSpPr>
        <p:grpSpPr bwMode="auto">
          <a:xfrm>
            <a:off x="1054100" y="2082800"/>
            <a:ext cx="2205038" cy="2763838"/>
            <a:chOff x="664" y="1312"/>
            <a:chExt cx="1389" cy="1741"/>
          </a:xfrm>
        </p:grpSpPr>
        <p:sp>
          <p:nvSpPr>
            <p:cNvPr id="22534" name="AutoShape 6"/>
            <p:cNvSpPr>
              <a:spLocks noChangeArrowheads="1"/>
            </p:cNvSpPr>
            <p:nvPr/>
          </p:nvSpPr>
          <p:spPr bwMode="auto">
            <a:xfrm>
              <a:off x="664" y="1312"/>
              <a:ext cx="1389" cy="1741"/>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22535" name="Text Box 7"/>
            <p:cNvSpPr txBox="1">
              <a:spLocks noChangeArrowheads="1"/>
            </p:cNvSpPr>
            <p:nvPr/>
          </p:nvSpPr>
          <p:spPr bwMode="auto">
            <a:xfrm>
              <a:off x="1030" y="1374"/>
              <a:ext cx="615"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dirty="0" smtClean="0">
                  <a:solidFill>
                    <a:srgbClr val="000000"/>
                  </a:solidFill>
                </a:rPr>
                <a:t>Score</a:t>
              </a:r>
            </a:p>
          </p:txBody>
        </p:sp>
      </p:grpSp>
      <p:sp>
        <p:nvSpPr>
          <p:cNvPr id="22536" name="Text Box 8"/>
          <p:cNvSpPr txBox="1">
            <a:spLocks noChangeArrowheads="1"/>
          </p:cNvSpPr>
          <p:nvPr/>
        </p:nvSpPr>
        <p:spPr bwMode="auto">
          <a:xfrm>
            <a:off x="4152900" y="2057400"/>
            <a:ext cx="4013200"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1500"/>
              </a:spcBef>
              <a:buSzPct val="100000"/>
              <a:defRPr/>
            </a:pPr>
            <a:r>
              <a:rPr lang="en-US" altLang="en-US" dirty="0" smtClean="0">
                <a:solidFill>
                  <a:srgbClr val="000000"/>
                </a:solidFill>
              </a:rPr>
              <a:t>The object has methods through which you can interact with it.  (You don't need to have a single interface, like the hierarchy.)</a:t>
            </a:r>
          </a:p>
        </p:txBody>
      </p:sp>
      <p:sp>
        <p:nvSpPr>
          <p:cNvPr id="22537" name="Text Box 9"/>
          <p:cNvSpPr txBox="1">
            <a:spLocks noChangeArrowheads="1"/>
          </p:cNvSpPr>
          <p:nvPr/>
        </p:nvSpPr>
        <p:spPr bwMode="auto">
          <a:xfrm>
            <a:off x="584200" y="30861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Clear Score</a:t>
            </a:r>
          </a:p>
        </p:txBody>
      </p:sp>
      <p:sp>
        <p:nvSpPr>
          <p:cNvPr id="22538" name="Text Box 10"/>
          <p:cNvSpPr txBox="1">
            <a:spLocks noChangeArrowheads="1"/>
          </p:cNvSpPr>
          <p:nvPr/>
        </p:nvSpPr>
        <p:spPr bwMode="auto">
          <a:xfrm>
            <a:off x="584200" y="36068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Increment Score</a:t>
            </a:r>
          </a:p>
        </p:txBody>
      </p:sp>
      <p:sp>
        <p:nvSpPr>
          <p:cNvPr id="22539" name="Text Box 11"/>
          <p:cNvSpPr txBox="1">
            <a:spLocks noChangeArrowheads="1"/>
          </p:cNvSpPr>
          <p:nvPr/>
        </p:nvSpPr>
        <p:spPr bwMode="auto">
          <a:xfrm>
            <a:off x="2349500" y="30607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Return Score</a:t>
            </a:r>
          </a:p>
        </p:txBody>
      </p:sp>
      <p:sp>
        <p:nvSpPr>
          <p:cNvPr id="22540" name="Text Box 12"/>
          <p:cNvSpPr txBox="1">
            <a:spLocks noChangeArrowheads="1"/>
          </p:cNvSpPr>
          <p:nvPr/>
        </p:nvSpPr>
        <p:spPr bwMode="auto">
          <a:xfrm>
            <a:off x="2324100" y="36195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Decrement Score</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0A6A3414-511A-3A42-8C36-573E8DE2E0A1}" type="slidenum">
              <a:rPr lang="en-US" altLang="en-US" sz="1400">
                <a:solidFill>
                  <a:srgbClr val="000000"/>
                </a:solidFill>
                <a:latin typeface="Times New Roman" charset="0"/>
                <a:ea typeface="Arial Unicode MS" charset="0"/>
                <a:cs typeface="Arial Unicode MS" charset="0"/>
              </a:rPr>
              <a:pPr>
                <a:buClrTx/>
                <a:buFontTx/>
                <a:buNone/>
              </a:pPr>
              <a:t>16</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774700" y="4064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Classes</a:t>
            </a:r>
          </a:p>
        </p:txBody>
      </p:sp>
      <p:sp>
        <p:nvSpPr>
          <p:cNvPr id="23557" name="AutoShape 5"/>
          <p:cNvSpPr>
            <a:spLocks noChangeArrowheads="1"/>
          </p:cNvSpPr>
          <p:nvPr/>
        </p:nvSpPr>
        <p:spPr bwMode="auto">
          <a:xfrm>
            <a:off x="949325" y="1320800"/>
            <a:ext cx="2238375" cy="27686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23558" name="Text Box 6"/>
          <p:cNvSpPr txBox="1">
            <a:spLocks noChangeArrowheads="1"/>
          </p:cNvSpPr>
          <p:nvPr/>
        </p:nvSpPr>
        <p:spPr bwMode="auto">
          <a:xfrm>
            <a:off x="1076325" y="1419225"/>
            <a:ext cx="208121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dirty="0" smtClean="0">
                <a:solidFill>
                  <a:srgbClr val="000000"/>
                </a:solidFill>
              </a:rPr>
              <a:t>      Score</a:t>
            </a:r>
          </a:p>
        </p:txBody>
      </p:sp>
      <p:sp>
        <p:nvSpPr>
          <p:cNvPr id="23559" name="Text Box 7"/>
          <p:cNvSpPr txBox="1">
            <a:spLocks noChangeArrowheads="1"/>
          </p:cNvSpPr>
          <p:nvPr/>
        </p:nvSpPr>
        <p:spPr bwMode="auto">
          <a:xfrm>
            <a:off x="381000" y="4419600"/>
            <a:ext cx="7493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1500"/>
              </a:spcBef>
              <a:buSzPct val="100000"/>
              <a:defRPr/>
            </a:pPr>
            <a:r>
              <a:rPr lang="en-US" altLang="en-US" dirty="0" smtClean="0">
                <a:solidFill>
                  <a:srgbClr val="000000"/>
                </a:solidFill>
              </a:rPr>
              <a:t>There are different kinds of objects, with different functions and different interfaces.</a:t>
            </a:r>
          </a:p>
        </p:txBody>
      </p:sp>
      <p:sp>
        <p:nvSpPr>
          <p:cNvPr id="23560" name="Text Box 8"/>
          <p:cNvSpPr txBox="1">
            <a:spLocks noChangeArrowheads="1"/>
          </p:cNvSpPr>
          <p:nvPr/>
        </p:nvSpPr>
        <p:spPr bwMode="auto">
          <a:xfrm>
            <a:off x="533400" y="23368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Clear Score</a:t>
            </a:r>
          </a:p>
        </p:txBody>
      </p:sp>
      <p:sp>
        <p:nvSpPr>
          <p:cNvPr id="23561" name="Text Box 9"/>
          <p:cNvSpPr txBox="1">
            <a:spLocks noChangeArrowheads="1"/>
          </p:cNvSpPr>
          <p:nvPr/>
        </p:nvSpPr>
        <p:spPr bwMode="auto">
          <a:xfrm>
            <a:off x="533400" y="28575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Increment Score</a:t>
            </a:r>
          </a:p>
        </p:txBody>
      </p:sp>
      <p:sp>
        <p:nvSpPr>
          <p:cNvPr id="23562" name="Text Box 10"/>
          <p:cNvSpPr txBox="1">
            <a:spLocks noChangeArrowheads="1"/>
          </p:cNvSpPr>
          <p:nvPr/>
        </p:nvSpPr>
        <p:spPr bwMode="auto">
          <a:xfrm>
            <a:off x="2298700" y="23114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Return Score</a:t>
            </a:r>
          </a:p>
        </p:txBody>
      </p:sp>
      <p:sp>
        <p:nvSpPr>
          <p:cNvPr id="23563" name="Text Box 11"/>
          <p:cNvSpPr txBox="1">
            <a:spLocks noChangeArrowheads="1"/>
          </p:cNvSpPr>
          <p:nvPr/>
        </p:nvSpPr>
        <p:spPr bwMode="auto">
          <a:xfrm>
            <a:off x="2273300" y="28702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Decrement Score</a:t>
            </a:r>
          </a:p>
        </p:txBody>
      </p:sp>
      <p:grpSp>
        <p:nvGrpSpPr>
          <p:cNvPr id="35850" name="Group 12"/>
          <p:cNvGrpSpPr>
            <a:grpSpLocks/>
          </p:cNvGrpSpPr>
          <p:nvPr/>
        </p:nvGrpSpPr>
        <p:grpSpPr bwMode="auto">
          <a:xfrm>
            <a:off x="5334000" y="1358900"/>
            <a:ext cx="2205038" cy="2763838"/>
            <a:chOff x="3360" y="856"/>
            <a:chExt cx="1389" cy="1741"/>
          </a:xfrm>
        </p:grpSpPr>
        <p:sp>
          <p:nvSpPr>
            <p:cNvPr id="23565" name="AutoShape 13"/>
            <p:cNvSpPr>
              <a:spLocks noChangeArrowheads="1"/>
            </p:cNvSpPr>
            <p:nvPr/>
          </p:nvSpPr>
          <p:spPr bwMode="auto">
            <a:xfrm>
              <a:off x="3360" y="856"/>
              <a:ext cx="1389" cy="1741"/>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23566" name="Text Box 14"/>
            <p:cNvSpPr txBox="1">
              <a:spLocks noChangeArrowheads="1"/>
            </p:cNvSpPr>
            <p:nvPr/>
          </p:nvSpPr>
          <p:spPr bwMode="auto">
            <a:xfrm>
              <a:off x="3726" y="918"/>
              <a:ext cx="753"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dirty="0" smtClean="0">
                  <a:solidFill>
                    <a:srgbClr val="000000"/>
                  </a:solidFill>
                </a:rPr>
                <a:t>Interest</a:t>
              </a:r>
            </a:p>
          </p:txBody>
        </p:sp>
      </p:grpSp>
      <p:sp>
        <p:nvSpPr>
          <p:cNvPr id="23567" name="Text Box 15"/>
          <p:cNvSpPr txBox="1">
            <a:spLocks noChangeArrowheads="1"/>
          </p:cNvSpPr>
          <p:nvPr/>
        </p:nvSpPr>
        <p:spPr bwMode="auto">
          <a:xfrm>
            <a:off x="4864100" y="23622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Set principle</a:t>
            </a:r>
          </a:p>
        </p:txBody>
      </p:sp>
      <p:sp>
        <p:nvSpPr>
          <p:cNvPr id="23568" name="Text Box 16"/>
          <p:cNvSpPr txBox="1">
            <a:spLocks noChangeArrowheads="1"/>
          </p:cNvSpPr>
          <p:nvPr/>
        </p:nvSpPr>
        <p:spPr bwMode="auto">
          <a:xfrm>
            <a:off x="4864100" y="28829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Set interest Rate</a:t>
            </a:r>
          </a:p>
        </p:txBody>
      </p:sp>
      <p:sp>
        <p:nvSpPr>
          <p:cNvPr id="23569" name="Text Box 17"/>
          <p:cNvSpPr txBox="1">
            <a:spLocks noChangeArrowheads="1"/>
          </p:cNvSpPr>
          <p:nvPr/>
        </p:nvSpPr>
        <p:spPr bwMode="auto">
          <a:xfrm>
            <a:off x="4846638" y="3382963"/>
            <a:ext cx="1244600" cy="246062"/>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Set Period</a:t>
            </a:r>
          </a:p>
        </p:txBody>
      </p:sp>
      <p:sp>
        <p:nvSpPr>
          <p:cNvPr id="23570" name="Text Box 18"/>
          <p:cNvSpPr txBox="1">
            <a:spLocks noChangeArrowheads="1"/>
          </p:cNvSpPr>
          <p:nvPr/>
        </p:nvSpPr>
        <p:spPr bwMode="auto">
          <a:xfrm>
            <a:off x="6710363" y="2835275"/>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Display Interest</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9C77F22A-6DE5-AF4F-B224-C8F5AD517BAA}" type="slidenum">
              <a:rPr lang="en-US" altLang="en-US" sz="1400">
                <a:solidFill>
                  <a:srgbClr val="000000"/>
                </a:solidFill>
                <a:latin typeface="Times New Roman" charset="0"/>
                <a:ea typeface="Arial Unicode MS" charset="0"/>
                <a:cs typeface="Arial Unicode MS" charset="0"/>
              </a:rPr>
              <a:pPr>
                <a:buClrTx/>
                <a:buFontTx/>
                <a:buNone/>
              </a:pPr>
              <a:t>17</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Dynamic Dispatch</a:t>
            </a:r>
          </a:p>
        </p:txBody>
      </p:sp>
      <p:grpSp>
        <p:nvGrpSpPr>
          <p:cNvPr id="37891" name="Group 5"/>
          <p:cNvGrpSpPr>
            <a:grpSpLocks/>
          </p:cNvGrpSpPr>
          <p:nvPr/>
        </p:nvGrpSpPr>
        <p:grpSpPr bwMode="auto">
          <a:xfrm>
            <a:off x="1008063" y="2103438"/>
            <a:ext cx="2205037" cy="2763837"/>
            <a:chOff x="635" y="1325"/>
            <a:chExt cx="1389" cy="1741"/>
          </a:xfrm>
        </p:grpSpPr>
        <p:sp>
          <p:nvSpPr>
            <p:cNvPr id="24582" name="AutoShape 6"/>
            <p:cNvSpPr>
              <a:spLocks noChangeArrowheads="1"/>
            </p:cNvSpPr>
            <p:nvPr/>
          </p:nvSpPr>
          <p:spPr bwMode="auto">
            <a:xfrm>
              <a:off x="635" y="1325"/>
              <a:ext cx="1389" cy="1741"/>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24583" name="Text Box 7"/>
            <p:cNvSpPr txBox="1">
              <a:spLocks noChangeArrowheads="1"/>
            </p:cNvSpPr>
            <p:nvPr/>
          </p:nvSpPr>
          <p:spPr bwMode="auto">
            <a:xfrm>
              <a:off x="1001" y="1387"/>
              <a:ext cx="743"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dirty="0" smtClean="0">
                  <a:solidFill>
                    <a:srgbClr val="000000"/>
                  </a:solidFill>
                </a:rPr>
                <a:t>Tennis </a:t>
              </a:r>
            </a:p>
            <a:p>
              <a:pPr>
                <a:buSzPct val="100000"/>
                <a:defRPr/>
              </a:pPr>
              <a:r>
                <a:rPr lang="en-US" altLang="en-US" dirty="0" smtClean="0">
                  <a:solidFill>
                    <a:srgbClr val="000000"/>
                  </a:solidFill>
                </a:rPr>
                <a:t>Score</a:t>
              </a:r>
            </a:p>
          </p:txBody>
        </p:sp>
      </p:grpSp>
      <p:sp>
        <p:nvSpPr>
          <p:cNvPr id="24584" name="Text Box 8"/>
          <p:cNvSpPr txBox="1">
            <a:spLocks noChangeArrowheads="1"/>
          </p:cNvSpPr>
          <p:nvPr/>
        </p:nvSpPr>
        <p:spPr bwMode="auto">
          <a:xfrm>
            <a:off x="3967163" y="4111625"/>
            <a:ext cx="4013200"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1500"/>
              </a:spcBef>
              <a:buSzPct val="100000"/>
              <a:defRPr/>
            </a:pPr>
            <a:r>
              <a:rPr lang="en-US" altLang="en-US" dirty="0" smtClean="0">
                <a:solidFill>
                  <a:srgbClr val="000000"/>
                </a:solidFill>
              </a:rPr>
              <a:t>The methods are not bound to specific code, but can be dynamically assigned base on the type of data presented to the interface.</a:t>
            </a:r>
          </a:p>
        </p:txBody>
      </p:sp>
      <p:sp>
        <p:nvSpPr>
          <p:cNvPr id="24585" name="Text Box 9"/>
          <p:cNvSpPr txBox="1">
            <a:spLocks noChangeArrowheads="1"/>
          </p:cNvSpPr>
          <p:nvPr/>
        </p:nvSpPr>
        <p:spPr bwMode="auto">
          <a:xfrm>
            <a:off x="584200" y="30861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Clear Data</a:t>
            </a:r>
          </a:p>
        </p:txBody>
      </p:sp>
      <p:sp>
        <p:nvSpPr>
          <p:cNvPr id="24586" name="Text Box 10"/>
          <p:cNvSpPr txBox="1">
            <a:spLocks noChangeArrowheads="1"/>
          </p:cNvSpPr>
          <p:nvPr/>
        </p:nvSpPr>
        <p:spPr bwMode="auto">
          <a:xfrm>
            <a:off x="584200" y="36068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Increment Data</a:t>
            </a:r>
          </a:p>
        </p:txBody>
      </p:sp>
      <p:sp>
        <p:nvSpPr>
          <p:cNvPr id="24587" name="Text Box 11"/>
          <p:cNvSpPr txBox="1">
            <a:spLocks noChangeArrowheads="1"/>
          </p:cNvSpPr>
          <p:nvPr/>
        </p:nvSpPr>
        <p:spPr bwMode="auto">
          <a:xfrm>
            <a:off x="2349500" y="30607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Return Data </a:t>
            </a:r>
          </a:p>
        </p:txBody>
      </p:sp>
      <p:sp>
        <p:nvSpPr>
          <p:cNvPr id="24588" name="Text Box 12"/>
          <p:cNvSpPr txBox="1">
            <a:spLocks noChangeArrowheads="1"/>
          </p:cNvSpPr>
          <p:nvPr/>
        </p:nvSpPr>
        <p:spPr bwMode="auto">
          <a:xfrm>
            <a:off x="2324100" y="36195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Decrement Data</a:t>
            </a:r>
          </a:p>
        </p:txBody>
      </p:sp>
      <p:sp>
        <p:nvSpPr>
          <p:cNvPr id="24589" name="Text Box 13"/>
          <p:cNvSpPr txBox="1">
            <a:spLocks noChangeArrowheads="1"/>
          </p:cNvSpPr>
          <p:nvPr/>
        </p:nvSpPr>
        <p:spPr bwMode="auto">
          <a:xfrm rot="20220000">
            <a:off x="3762375" y="2443163"/>
            <a:ext cx="1266825"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1500"/>
              </a:spcBef>
              <a:buSzPct val="100000"/>
              <a:defRPr/>
            </a:pPr>
            <a:r>
              <a:rPr lang="en-US" altLang="en-US" sz="2000" dirty="0" smtClean="0">
                <a:solidFill>
                  <a:srgbClr val="000000"/>
                </a:solidFill>
              </a:rPr>
              <a:t>As an </a:t>
            </a:r>
            <a:r>
              <a:rPr lang="en-US" altLang="en-US" sz="2000" dirty="0" err="1" smtClean="0">
                <a:solidFill>
                  <a:srgbClr val="000000"/>
                </a:solidFill>
              </a:rPr>
              <a:t>int</a:t>
            </a:r>
            <a:endParaRPr lang="en-US" altLang="en-US" sz="2000" dirty="0" smtClean="0">
              <a:solidFill>
                <a:srgbClr val="000000"/>
              </a:solidFill>
            </a:endParaRPr>
          </a:p>
        </p:txBody>
      </p:sp>
      <p:sp>
        <p:nvSpPr>
          <p:cNvPr id="24590" name="Text Box 14"/>
          <p:cNvSpPr txBox="1">
            <a:spLocks noChangeArrowheads="1"/>
          </p:cNvSpPr>
          <p:nvPr/>
        </p:nvSpPr>
        <p:spPr bwMode="auto">
          <a:xfrm rot="1320000">
            <a:off x="3617913" y="3381375"/>
            <a:ext cx="15303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1500"/>
              </a:spcBef>
              <a:buSzPct val="100000"/>
              <a:defRPr/>
            </a:pPr>
            <a:r>
              <a:rPr lang="en-US" altLang="en-US" sz="2000" dirty="0" smtClean="0">
                <a:solidFill>
                  <a:srgbClr val="000000"/>
                </a:solidFill>
              </a:rPr>
              <a:t>As a string</a:t>
            </a:r>
          </a:p>
        </p:txBody>
      </p:sp>
      <p:sp>
        <p:nvSpPr>
          <p:cNvPr id="24591" name="Line 15"/>
          <p:cNvSpPr>
            <a:spLocks noChangeShapeType="1"/>
          </p:cNvSpPr>
          <p:nvPr/>
        </p:nvSpPr>
        <p:spPr bwMode="auto">
          <a:xfrm flipV="1">
            <a:off x="3565525" y="2559050"/>
            <a:ext cx="1371600" cy="64293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24592" name="Line 16"/>
          <p:cNvSpPr>
            <a:spLocks noChangeShapeType="1"/>
          </p:cNvSpPr>
          <p:nvPr/>
        </p:nvSpPr>
        <p:spPr bwMode="auto">
          <a:xfrm>
            <a:off x="3594100" y="3200400"/>
            <a:ext cx="1617663" cy="639763"/>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9A8DEF3A-4F26-A045-A4AD-9302FE79B281}" type="slidenum">
              <a:rPr lang="en-US" altLang="en-US" sz="1400">
                <a:solidFill>
                  <a:srgbClr val="000000"/>
                </a:solidFill>
                <a:latin typeface="Times New Roman" charset="0"/>
                <a:ea typeface="Arial Unicode MS" charset="0"/>
                <a:cs typeface="Arial Unicode MS" charset="0"/>
              </a:rPr>
              <a:pPr>
                <a:buClrTx/>
                <a:buFontTx/>
                <a:buNone/>
              </a:pPr>
              <a:t>18</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774700" y="4064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Inheritance</a:t>
            </a:r>
          </a:p>
        </p:txBody>
      </p:sp>
      <p:sp>
        <p:nvSpPr>
          <p:cNvPr id="26629" name="AutoShape 5"/>
          <p:cNvSpPr>
            <a:spLocks noChangeArrowheads="1"/>
          </p:cNvSpPr>
          <p:nvPr/>
        </p:nvSpPr>
        <p:spPr bwMode="auto">
          <a:xfrm>
            <a:off x="1254125" y="1295400"/>
            <a:ext cx="2238375" cy="27686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26630" name="Text Box 6"/>
          <p:cNvSpPr txBox="1">
            <a:spLocks noChangeArrowheads="1"/>
          </p:cNvSpPr>
          <p:nvPr/>
        </p:nvSpPr>
        <p:spPr bwMode="auto">
          <a:xfrm>
            <a:off x="1381125" y="1393825"/>
            <a:ext cx="208121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Score</a:t>
            </a:r>
          </a:p>
        </p:txBody>
      </p:sp>
      <p:sp>
        <p:nvSpPr>
          <p:cNvPr id="26631" name="Text Box 7"/>
          <p:cNvSpPr txBox="1">
            <a:spLocks noChangeArrowheads="1"/>
          </p:cNvSpPr>
          <p:nvPr/>
        </p:nvSpPr>
        <p:spPr bwMode="auto">
          <a:xfrm>
            <a:off x="736600" y="4105275"/>
            <a:ext cx="7493000" cy="138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1500"/>
              </a:spcBef>
              <a:buSzPct val="100000"/>
              <a:defRPr/>
            </a:pPr>
            <a:r>
              <a:rPr lang="en-US" altLang="en-US" dirty="0" smtClean="0">
                <a:solidFill>
                  <a:srgbClr val="000000"/>
                </a:solidFill>
              </a:rPr>
              <a:t>       Original Class                           New Class</a:t>
            </a:r>
          </a:p>
          <a:p>
            <a:pPr>
              <a:spcBef>
                <a:spcPts val="1500"/>
              </a:spcBef>
              <a:buSzPct val="100000"/>
              <a:defRPr/>
            </a:pPr>
            <a:r>
              <a:rPr lang="en-US" altLang="en-US" dirty="0" smtClean="0">
                <a:solidFill>
                  <a:srgbClr val="000000"/>
                </a:solidFill>
              </a:rPr>
              <a:t>New classes can be created with some of the properties of the original class and some differences</a:t>
            </a:r>
          </a:p>
        </p:txBody>
      </p:sp>
      <p:sp>
        <p:nvSpPr>
          <p:cNvPr id="26632" name="Text Box 8"/>
          <p:cNvSpPr txBox="1">
            <a:spLocks noChangeArrowheads="1"/>
          </p:cNvSpPr>
          <p:nvPr/>
        </p:nvSpPr>
        <p:spPr bwMode="auto">
          <a:xfrm>
            <a:off x="796925" y="2352675"/>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Report Status</a:t>
            </a:r>
          </a:p>
        </p:txBody>
      </p:sp>
      <p:sp>
        <p:nvSpPr>
          <p:cNvPr id="26633" name="Text Box 9"/>
          <p:cNvSpPr txBox="1">
            <a:spLocks noChangeArrowheads="1"/>
          </p:cNvSpPr>
          <p:nvPr/>
        </p:nvSpPr>
        <p:spPr bwMode="auto">
          <a:xfrm>
            <a:off x="838200" y="28321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Feature Request</a:t>
            </a:r>
          </a:p>
        </p:txBody>
      </p:sp>
      <p:sp>
        <p:nvSpPr>
          <p:cNvPr id="26634" name="Text Box 10"/>
          <p:cNvSpPr txBox="1">
            <a:spLocks noChangeArrowheads="1"/>
          </p:cNvSpPr>
          <p:nvPr/>
        </p:nvSpPr>
        <p:spPr bwMode="auto">
          <a:xfrm>
            <a:off x="2603500" y="22860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Schedule Release</a:t>
            </a:r>
          </a:p>
        </p:txBody>
      </p:sp>
      <p:sp>
        <p:nvSpPr>
          <p:cNvPr id="26635" name="Text Box 11"/>
          <p:cNvSpPr txBox="1">
            <a:spLocks noChangeArrowheads="1"/>
          </p:cNvSpPr>
          <p:nvPr/>
        </p:nvSpPr>
        <p:spPr bwMode="auto">
          <a:xfrm>
            <a:off x="2578100" y="28448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HR issues</a:t>
            </a:r>
          </a:p>
        </p:txBody>
      </p:sp>
      <p:sp>
        <p:nvSpPr>
          <p:cNvPr id="26636" name="AutoShape 12"/>
          <p:cNvSpPr>
            <a:spLocks noChangeArrowheads="1"/>
          </p:cNvSpPr>
          <p:nvPr/>
        </p:nvSpPr>
        <p:spPr bwMode="auto">
          <a:xfrm>
            <a:off x="5292725" y="1358900"/>
            <a:ext cx="2238375" cy="27686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26637" name="Text Box 13"/>
          <p:cNvSpPr txBox="1">
            <a:spLocks noChangeArrowheads="1"/>
          </p:cNvSpPr>
          <p:nvPr/>
        </p:nvSpPr>
        <p:spPr bwMode="auto">
          <a:xfrm>
            <a:off x="5318125" y="1457325"/>
            <a:ext cx="2182813"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Bowling</a:t>
            </a:r>
          </a:p>
          <a:p>
            <a:pPr algn="ctr">
              <a:buSzPct val="100000"/>
              <a:defRPr/>
            </a:pPr>
            <a:r>
              <a:rPr lang="en-US" altLang="en-US" dirty="0" smtClean="0">
                <a:solidFill>
                  <a:srgbClr val="000000"/>
                </a:solidFill>
              </a:rPr>
              <a:t>Score</a:t>
            </a:r>
          </a:p>
        </p:txBody>
      </p:sp>
      <p:sp>
        <p:nvSpPr>
          <p:cNvPr id="26638" name="Text Box 14"/>
          <p:cNvSpPr txBox="1">
            <a:spLocks noChangeArrowheads="1"/>
          </p:cNvSpPr>
          <p:nvPr/>
        </p:nvSpPr>
        <p:spPr bwMode="auto">
          <a:xfrm>
            <a:off x="4876800" y="23749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Report Status</a:t>
            </a:r>
          </a:p>
        </p:txBody>
      </p:sp>
      <p:sp>
        <p:nvSpPr>
          <p:cNvPr id="26639" name="Text Box 15"/>
          <p:cNvSpPr txBox="1">
            <a:spLocks noChangeArrowheads="1"/>
          </p:cNvSpPr>
          <p:nvPr/>
        </p:nvSpPr>
        <p:spPr bwMode="auto">
          <a:xfrm>
            <a:off x="4876800" y="28956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Feature Request</a:t>
            </a:r>
          </a:p>
        </p:txBody>
      </p:sp>
      <p:sp>
        <p:nvSpPr>
          <p:cNvPr id="26640" name="Text Box 16"/>
          <p:cNvSpPr txBox="1">
            <a:spLocks noChangeArrowheads="1"/>
          </p:cNvSpPr>
          <p:nvPr/>
        </p:nvSpPr>
        <p:spPr bwMode="auto">
          <a:xfrm>
            <a:off x="6642100" y="23495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Schedule Release</a:t>
            </a:r>
          </a:p>
        </p:txBody>
      </p:sp>
      <p:sp>
        <p:nvSpPr>
          <p:cNvPr id="26641" name="Text Box 17"/>
          <p:cNvSpPr txBox="1">
            <a:spLocks noChangeArrowheads="1"/>
          </p:cNvSpPr>
          <p:nvPr/>
        </p:nvSpPr>
        <p:spPr bwMode="auto">
          <a:xfrm>
            <a:off x="6616700" y="29083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HR issues</a:t>
            </a:r>
          </a:p>
        </p:txBody>
      </p:sp>
      <p:sp>
        <p:nvSpPr>
          <p:cNvPr id="26642" name="Text Box 18"/>
          <p:cNvSpPr txBox="1">
            <a:spLocks noChangeArrowheads="1"/>
          </p:cNvSpPr>
          <p:nvPr/>
        </p:nvSpPr>
        <p:spPr bwMode="auto">
          <a:xfrm>
            <a:off x="4889500" y="34036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Support</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9511414F-55D5-4D48-917A-1728FBD03468}" type="slidenum">
              <a:rPr lang="en-US" altLang="en-US" sz="1400">
                <a:solidFill>
                  <a:srgbClr val="000000"/>
                </a:solidFill>
                <a:latin typeface="Times New Roman" charset="0"/>
                <a:ea typeface="Arial Unicode MS" charset="0"/>
                <a:cs typeface="Arial Unicode MS" charset="0"/>
              </a:rPr>
              <a:pPr>
                <a:buClrTx/>
                <a:buFontTx/>
                <a:buNone/>
              </a:pPr>
              <a:t>19</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685800" y="457200"/>
            <a:ext cx="7770813" cy="563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9pPr>
          </a:lstStyle>
          <a:p>
            <a:pPr algn="ctr" eaLnBrk="1" hangingPunct="1">
              <a:spcBef>
                <a:spcPts val="800"/>
              </a:spcBef>
              <a:buSzPct val="100000"/>
              <a:defRPr/>
            </a:pPr>
            <a:r>
              <a:rPr lang="en-US" altLang="en-US" sz="8000" dirty="0" smtClean="0">
                <a:solidFill>
                  <a:srgbClr val="000000"/>
                </a:solidFill>
              </a:rPr>
              <a:t>1</a:t>
            </a:r>
          </a:p>
          <a:p>
            <a:pPr algn="ctr" eaLnBrk="1" hangingPunct="1">
              <a:spcBef>
                <a:spcPts val="800"/>
              </a:spcBef>
              <a:buSzPct val="100000"/>
              <a:defRPr/>
            </a:pPr>
            <a:r>
              <a:rPr lang="en-US" altLang="en-US" sz="4000" dirty="0">
                <a:solidFill>
                  <a:srgbClr val="000000"/>
                </a:solidFill>
              </a:rPr>
              <a:t>A</a:t>
            </a:r>
            <a:r>
              <a:rPr lang="en-US" altLang="en-US" sz="4000" dirty="0" smtClean="0">
                <a:solidFill>
                  <a:srgbClr val="000000"/>
                </a:solidFill>
              </a:rPr>
              <a:t> </a:t>
            </a:r>
            <a:r>
              <a:rPr lang="en-US" altLang="en-US" sz="4000" dirty="0" smtClean="0">
                <a:solidFill>
                  <a:srgbClr val="000000"/>
                </a:solidFill>
              </a:rPr>
              <a:t>brief history of programming</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0B385F52-5BBA-CE43-BA2D-F2F14060890C}" type="slidenum">
              <a:rPr lang="en-US" altLang="en-US" sz="1400">
                <a:solidFill>
                  <a:srgbClr val="000000"/>
                </a:solidFill>
                <a:latin typeface="Times New Roman" charset="0"/>
                <a:ea typeface="Arial Unicode MS" charset="0"/>
                <a:cs typeface="Arial Unicode MS" charset="0"/>
              </a:rPr>
              <a:pPr>
                <a:buClrTx/>
                <a:buFontTx/>
                <a:buNone/>
              </a:pPr>
              <a:t>2</a:t>
            </a:fld>
            <a:endParaRPr lang="en-US" altLang="en-US" sz="1400">
              <a:solidFill>
                <a:srgbClr val="000000"/>
              </a:solidFill>
              <a:latin typeface="Times New Roman" charset="0"/>
              <a:ea typeface="Arial Unicode MS" charset="0"/>
              <a:cs typeface="Arial Unicode MS" charset="0"/>
            </a:endParaRPr>
          </a:p>
        </p:txBody>
      </p:sp>
      <p:sp>
        <p:nvSpPr>
          <p:cNvPr id="6" name="TextBox 5"/>
          <p:cNvSpPr txBox="1"/>
          <p:nvPr/>
        </p:nvSpPr>
        <p:spPr>
          <a:xfrm>
            <a:off x="7020272" y="6043696"/>
            <a:ext cx="2452538" cy="246221"/>
          </a:xfrm>
          <a:prstGeom prst="rect">
            <a:avLst/>
          </a:prstGeom>
          <a:noFill/>
        </p:spPr>
        <p:txBody>
          <a:bodyPr wrap="square" rtlCol="0">
            <a:spAutoFit/>
          </a:bodyPr>
          <a:lstStyle/>
          <a:p>
            <a:r>
              <a:rPr lang="en-US" sz="1000" smtClean="0">
                <a:solidFill>
                  <a:schemeClr val="tx1"/>
                </a:solidFill>
              </a:rPr>
              <a:t>Background used </a:t>
            </a:r>
            <a:r>
              <a:rPr lang="en-US" sz="1000" dirty="0" smtClean="0">
                <a:solidFill>
                  <a:schemeClr val="tx1"/>
                </a:solidFill>
              </a:rPr>
              <a:t>with permission</a:t>
            </a:r>
            <a:endParaRPr lang="en-US" sz="1000" dirty="0">
              <a:solidFill>
                <a:schemeClr val="tx1"/>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774700" y="406400"/>
            <a:ext cx="71818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Instances</a:t>
            </a:r>
          </a:p>
        </p:txBody>
      </p:sp>
      <p:sp>
        <p:nvSpPr>
          <p:cNvPr id="25605" name="AutoShape 5"/>
          <p:cNvSpPr>
            <a:spLocks noChangeArrowheads="1"/>
          </p:cNvSpPr>
          <p:nvPr/>
        </p:nvSpPr>
        <p:spPr bwMode="auto">
          <a:xfrm>
            <a:off x="1193120" y="1340768"/>
            <a:ext cx="2238375" cy="27686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25606" name="Text Box 6"/>
          <p:cNvSpPr txBox="1">
            <a:spLocks noChangeArrowheads="1"/>
          </p:cNvSpPr>
          <p:nvPr/>
        </p:nvSpPr>
        <p:spPr bwMode="auto">
          <a:xfrm>
            <a:off x="1132795" y="1439193"/>
            <a:ext cx="2298699"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smtClean="0">
                <a:solidFill>
                  <a:srgbClr val="000000"/>
                </a:solidFill>
              </a:rPr>
              <a:t>Dave’s Bowling Score</a:t>
            </a:r>
            <a:endParaRPr lang="en-US" altLang="en-US" dirty="0" smtClean="0">
              <a:solidFill>
                <a:srgbClr val="000000"/>
              </a:solidFill>
            </a:endParaRPr>
          </a:p>
        </p:txBody>
      </p:sp>
      <p:sp>
        <p:nvSpPr>
          <p:cNvPr id="25607" name="Text Box 7"/>
          <p:cNvSpPr txBox="1">
            <a:spLocks noChangeArrowheads="1"/>
          </p:cNvSpPr>
          <p:nvPr/>
        </p:nvSpPr>
        <p:spPr bwMode="auto">
          <a:xfrm>
            <a:off x="960438" y="4452938"/>
            <a:ext cx="7493000" cy="1201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1500"/>
              </a:spcBef>
              <a:buSzPct val="100000"/>
              <a:defRPr/>
            </a:pPr>
            <a:r>
              <a:rPr lang="en-US" altLang="en-US" dirty="0" smtClean="0">
                <a:solidFill>
                  <a:srgbClr val="000000"/>
                </a:solidFill>
              </a:rPr>
              <a:t>Each object is an instance of a class of </a:t>
            </a:r>
            <a:r>
              <a:rPr lang="en-US" altLang="en-US" dirty="0" smtClean="0">
                <a:solidFill>
                  <a:srgbClr val="000000"/>
                </a:solidFill>
              </a:rPr>
              <a:t>objects</a:t>
            </a:r>
            <a:r>
              <a:rPr lang="en-US" altLang="en-US" dirty="0" smtClean="0">
                <a:solidFill>
                  <a:srgbClr val="000000"/>
                </a:solidFill>
              </a:rPr>
              <a:t>.  </a:t>
            </a:r>
            <a:r>
              <a:rPr lang="en-US" altLang="en-US" dirty="0" smtClean="0">
                <a:solidFill>
                  <a:srgbClr val="000000"/>
                </a:solidFill>
              </a:rPr>
              <a:t>The instances of a class have the same interfaces, but a more specific name.</a:t>
            </a:r>
          </a:p>
        </p:txBody>
      </p:sp>
      <p:sp>
        <p:nvSpPr>
          <p:cNvPr id="25608" name="Text Box 8"/>
          <p:cNvSpPr txBox="1">
            <a:spLocks noChangeArrowheads="1"/>
          </p:cNvSpPr>
          <p:nvPr/>
        </p:nvSpPr>
        <p:spPr bwMode="auto">
          <a:xfrm>
            <a:off x="777195" y="2356768"/>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Report Status</a:t>
            </a:r>
          </a:p>
        </p:txBody>
      </p:sp>
      <p:sp>
        <p:nvSpPr>
          <p:cNvPr id="25609" name="Text Box 9"/>
          <p:cNvSpPr txBox="1">
            <a:spLocks noChangeArrowheads="1"/>
          </p:cNvSpPr>
          <p:nvPr/>
        </p:nvSpPr>
        <p:spPr bwMode="auto">
          <a:xfrm>
            <a:off x="777195" y="2877468"/>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Feature Request</a:t>
            </a:r>
          </a:p>
        </p:txBody>
      </p:sp>
      <p:sp>
        <p:nvSpPr>
          <p:cNvPr id="25610" name="Text Box 10"/>
          <p:cNvSpPr txBox="1">
            <a:spLocks noChangeArrowheads="1"/>
          </p:cNvSpPr>
          <p:nvPr/>
        </p:nvSpPr>
        <p:spPr bwMode="auto">
          <a:xfrm>
            <a:off x="2542495" y="2331368"/>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Schedule Release</a:t>
            </a:r>
          </a:p>
        </p:txBody>
      </p:sp>
      <p:sp>
        <p:nvSpPr>
          <p:cNvPr id="25611" name="Text Box 11"/>
          <p:cNvSpPr txBox="1">
            <a:spLocks noChangeArrowheads="1"/>
          </p:cNvSpPr>
          <p:nvPr/>
        </p:nvSpPr>
        <p:spPr bwMode="auto">
          <a:xfrm>
            <a:off x="2517095" y="2890168"/>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HR issues</a:t>
            </a:r>
          </a:p>
        </p:txBody>
      </p:sp>
      <p:sp>
        <p:nvSpPr>
          <p:cNvPr id="25612" name="AutoShape 12"/>
          <p:cNvSpPr>
            <a:spLocks noChangeArrowheads="1"/>
          </p:cNvSpPr>
          <p:nvPr/>
        </p:nvSpPr>
        <p:spPr bwMode="auto">
          <a:xfrm>
            <a:off x="5485720" y="1340768"/>
            <a:ext cx="2238375" cy="27686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25613" name="Text Box 13"/>
          <p:cNvSpPr txBox="1">
            <a:spLocks noChangeArrowheads="1"/>
          </p:cNvSpPr>
          <p:nvPr/>
        </p:nvSpPr>
        <p:spPr bwMode="auto">
          <a:xfrm>
            <a:off x="5511120" y="1439193"/>
            <a:ext cx="2182813"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Sue’s Bowling </a:t>
            </a:r>
            <a:r>
              <a:rPr lang="en-US" altLang="en-US" dirty="0" smtClean="0">
                <a:solidFill>
                  <a:srgbClr val="000000"/>
                </a:solidFill>
              </a:rPr>
              <a:t>Score</a:t>
            </a:r>
          </a:p>
        </p:txBody>
      </p:sp>
      <p:sp>
        <p:nvSpPr>
          <p:cNvPr id="25614" name="Text Box 14"/>
          <p:cNvSpPr txBox="1">
            <a:spLocks noChangeArrowheads="1"/>
          </p:cNvSpPr>
          <p:nvPr/>
        </p:nvSpPr>
        <p:spPr bwMode="auto">
          <a:xfrm>
            <a:off x="5069795" y="2356768"/>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Report Status</a:t>
            </a:r>
          </a:p>
        </p:txBody>
      </p:sp>
      <p:sp>
        <p:nvSpPr>
          <p:cNvPr id="25615" name="Text Box 15"/>
          <p:cNvSpPr txBox="1">
            <a:spLocks noChangeArrowheads="1"/>
          </p:cNvSpPr>
          <p:nvPr/>
        </p:nvSpPr>
        <p:spPr bwMode="auto">
          <a:xfrm>
            <a:off x="5069795" y="2877468"/>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Feature Request</a:t>
            </a:r>
          </a:p>
        </p:txBody>
      </p:sp>
      <p:sp>
        <p:nvSpPr>
          <p:cNvPr id="25616" name="Text Box 16"/>
          <p:cNvSpPr txBox="1">
            <a:spLocks noChangeArrowheads="1"/>
          </p:cNvSpPr>
          <p:nvPr/>
        </p:nvSpPr>
        <p:spPr bwMode="auto">
          <a:xfrm>
            <a:off x="6835095" y="2331368"/>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Schedule Release</a:t>
            </a:r>
          </a:p>
        </p:txBody>
      </p:sp>
      <p:sp>
        <p:nvSpPr>
          <p:cNvPr id="25617" name="Text Box 17"/>
          <p:cNvSpPr txBox="1">
            <a:spLocks noChangeArrowheads="1"/>
          </p:cNvSpPr>
          <p:nvPr/>
        </p:nvSpPr>
        <p:spPr bwMode="auto">
          <a:xfrm>
            <a:off x="6809695" y="2890168"/>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HR issues</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F7CBD8BD-3E8C-3742-A495-ECC304CC79E1}" type="slidenum">
              <a:rPr lang="en-US" altLang="en-US" sz="1400">
                <a:solidFill>
                  <a:srgbClr val="000000"/>
                </a:solidFill>
                <a:latin typeface="Times New Roman" charset="0"/>
                <a:ea typeface="Arial Unicode MS" charset="0"/>
                <a:cs typeface="Arial Unicode MS" charset="0"/>
              </a:rPr>
              <a:pPr>
                <a:buClrTx/>
                <a:buFontTx/>
                <a:buNone/>
              </a:pPr>
              <a:t>20</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774700" y="4064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Subtype Polymorphism</a:t>
            </a:r>
          </a:p>
        </p:txBody>
      </p:sp>
      <p:sp>
        <p:nvSpPr>
          <p:cNvPr id="27653" name="AutoShape 5"/>
          <p:cNvSpPr>
            <a:spLocks noChangeArrowheads="1"/>
          </p:cNvSpPr>
          <p:nvPr/>
        </p:nvSpPr>
        <p:spPr bwMode="auto">
          <a:xfrm>
            <a:off x="1495425" y="1308100"/>
            <a:ext cx="2238375" cy="27686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27654" name="Text Box 6"/>
          <p:cNvSpPr txBox="1">
            <a:spLocks noChangeArrowheads="1"/>
          </p:cNvSpPr>
          <p:nvPr/>
        </p:nvSpPr>
        <p:spPr bwMode="auto">
          <a:xfrm>
            <a:off x="1622425" y="1406525"/>
            <a:ext cx="208121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Dart Score</a:t>
            </a:r>
          </a:p>
        </p:txBody>
      </p:sp>
      <p:sp>
        <p:nvSpPr>
          <p:cNvPr id="27655" name="Text Box 7"/>
          <p:cNvSpPr txBox="1">
            <a:spLocks noChangeArrowheads="1"/>
          </p:cNvSpPr>
          <p:nvPr/>
        </p:nvSpPr>
        <p:spPr bwMode="auto">
          <a:xfrm>
            <a:off x="838200" y="4559300"/>
            <a:ext cx="7493000" cy="1201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1500"/>
              </a:spcBef>
              <a:buSzPct val="100000"/>
              <a:defRPr/>
            </a:pPr>
            <a:r>
              <a:rPr lang="en-US" altLang="en-US" dirty="0" smtClean="0">
                <a:solidFill>
                  <a:srgbClr val="000000"/>
                </a:solidFill>
              </a:rPr>
              <a:t>Objects can share a common method with different objects, allowing either to be accessed from a third object.</a:t>
            </a:r>
          </a:p>
        </p:txBody>
      </p:sp>
      <p:sp>
        <p:nvSpPr>
          <p:cNvPr id="27656" name="Text Box 8"/>
          <p:cNvSpPr txBox="1">
            <a:spLocks noChangeArrowheads="1"/>
          </p:cNvSpPr>
          <p:nvPr/>
        </p:nvSpPr>
        <p:spPr bwMode="auto">
          <a:xfrm>
            <a:off x="1079500" y="23241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Report Status</a:t>
            </a:r>
          </a:p>
        </p:txBody>
      </p:sp>
      <p:sp>
        <p:nvSpPr>
          <p:cNvPr id="27657" name="Text Box 9"/>
          <p:cNvSpPr txBox="1">
            <a:spLocks noChangeArrowheads="1"/>
          </p:cNvSpPr>
          <p:nvPr/>
        </p:nvSpPr>
        <p:spPr bwMode="auto">
          <a:xfrm>
            <a:off x="1079500" y="28448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Feature Request</a:t>
            </a:r>
          </a:p>
        </p:txBody>
      </p:sp>
      <p:sp>
        <p:nvSpPr>
          <p:cNvPr id="27658" name="Text Box 10"/>
          <p:cNvSpPr txBox="1">
            <a:spLocks noChangeArrowheads="1"/>
          </p:cNvSpPr>
          <p:nvPr/>
        </p:nvSpPr>
        <p:spPr bwMode="auto">
          <a:xfrm>
            <a:off x="2844800" y="22987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Schedule Release</a:t>
            </a:r>
          </a:p>
        </p:txBody>
      </p:sp>
      <p:sp>
        <p:nvSpPr>
          <p:cNvPr id="27659" name="Text Box 11"/>
          <p:cNvSpPr txBox="1">
            <a:spLocks noChangeArrowheads="1"/>
          </p:cNvSpPr>
          <p:nvPr/>
        </p:nvSpPr>
        <p:spPr bwMode="auto">
          <a:xfrm>
            <a:off x="2819400" y="28575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HR issues</a:t>
            </a:r>
          </a:p>
        </p:txBody>
      </p:sp>
      <p:sp>
        <p:nvSpPr>
          <p:cNvPr id="27660" name="AutoShape 12"/>
          <p:cNvSpPr>
            <a:spLocks noChangeArrowheads="1"/>
          </p:cNvSpPr>
          <p:nvPr/>
        </p:nvSpPr>
        <p:spPr bwMode="auto">
          <a:xfrm>
            <a:off x="5534025" y="1371600"/>
            <a:ext cx="2238375" cy="27686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27661" name="Text Box 13"/>
          <p:cNvSpPr txBox="1">
            <a:spLocks noChangeArrowheads="1"/>
          </p:cNvSpPr>
          <p:nvPr/>
        </p:nvSpPr>
        <p:spPr bwMode="auto">
          <a:xfrm>
            <a:off x="5559425" y="1470025"/>
            <a:ext cx="218281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Bowling Score</a:t>
            </a:r>
          </a:p>
        </p:txBody>
      </p:sp>
      <p:sp>
        <p:nvSpPr>
          <p:cNvPr id="27662" name="Text Box 14"/>
          <p:cNvSpPr txBox="1">
            <a:spLocks noChangeArrowheads="1"/>
          </p:cNvSpPr>
          <p:nvPr/>
        </p:nvSpPr>
        <p:spPr bwMode="auto">
          <a:xfrm>
            <a:off x="5118100" y="23876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Report Status</a:t>
            </a:r>
          </a:p>
        </p:txBody>
      </p:sp>
      <p:sp>
        <p:nvSpPr>
          <p:cNvPr id="27663" name="Text Box 15"/>
          <p:cNvSpPr txBox="1">
            <a:spLocks noChangeArrowheads="1"/>
          </p:cNvSpPr>
          <p:nvPr/>
        </p:nvSpPr>
        <p:spPr bwMode="auto">
          <a:xfrm>
            <a:off x="5118100" y="29083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Feature Request</a:t>
            </a:r>
          </a:p>
        </p:txBody>
      </p:sp>
      <p:sp>
        <p:nvSpPr>
          <p:cNvPr id="27664" name="Text Box 16"/>
          <p:cNvSpPr txBox="1">
            <a:spLocks noChangeArrowheads="1"/>
          </p:cNvSpPr>
          <p:nvPr/>
        </p:nvSpPr>
        <p:spPr bwMode="auto">
          <a:xfrm>
            <a:off x="6883400" y="23622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Schedule Release</a:t>
            </a:r>
          </a:p>
        </p:txBody>
      </p:sp>
      <p:sp>
        <p:nvSpPr>
          <p:cNvPr id="27665" name="Text Box 17"/>
          <p:cNvSpPr txBox="1">
            <a:spLocks noChangeArrowheads="1"/>
          </p:cNvSpPr>
          <p:nvPr/>
        </p:nvSpPr>
        <p:spPr bwMode="auto">
          <a:xfrm>
            <a:off x="6858000" y="29210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HR issues</a:t>
            </a:r>
          </a:p>
        </p:txBody>
      </p:sp>
      <p:sp>
        <p:nvSpPr>
          <p:cNvPr id="27666" name="Text Box 18"/>
          <p:cNvSpPr txBox="1">
            <a:spLocks noChangeArrowheads="1"/>
          </p:cNvSpPr>
          <p:nvPr/>
        </p:nvSpPr>
        <p:spPr bwMode="auto">
          <a:xfrm>
            <a:off x="5130800" y="34163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Support</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FE997510-3138-AF4B-BEA9-652CAE01D778}" type="slidenum">
              <a:rPr lang="en-US" altLang="en-US" sz="1400">
                <a:solidFill>
                  <a:srgbClr val="000000"/>
                </a:solidFill>
                <a:latin typeface="Times New Roman" charset="0"/>
                <a:ea typeface="Arial Unicode MS" charset="0"/>
                <a:cs typeface="Arial Unicode MS" charset="0"/>
              </a:rPr>
              <a:pPr>
                <a:buClrTx/>
                <a:buFontTx/>
                <a:buNone/>
              </a:pPr>
              <a:t>21</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774700" y="4064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Open Recursion</a:t>
            </a:r>
          </a:p>
        </p:txBody>
      </p:sp>
      <p:sp>
        <p:nvSpPr>
          <p:cNvPr id="28677" name="Text Box 5"/>
          <p:cNvSpPr txBox="1">
            <a:spLocks noChangeArrowheads="1"/>
          </p:cNvSpPr>
          <p:nvPr/>
        </p:nvSpPr>
        <p:spPr bwMode="auto">
          <a:xfrm>
            <a:off x="1206500" y="5530850"/>
            <a:ext cx="59594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dirty="0" smtClean="0">
                <a:solidFill>
                  <a:srgbClr val="000000"/>
                </a:solidFill>
              </a:rPr>
              <a:t>Objects can execute copies of themselves.</a:t>
            </a:r>
          </a:p>
        </p:txBody>
      </p:sp>
      <p:grpSp>
        <p:nvGrpSpPr>
          <p:cNvPr id="46084" name="Group 6"/>
          <p:cNvGrpSpPr>
            <a:grpSpLocks/>
          </p:cNvGrpSpPr>
          <p:nvPr/>
        </p:nvGrpSpPr>
        <p:grpSpPr bwMode="auto">
          <a:xfrm>
            <a:off x="3468688" y="1255713"/>
            <a:ext cx="2205037" cy="3252787"/>
            <a:chOff x="664" y="1312"/>
            <a:chExt cx="1389" cy="1741"/>
          </a:xfrm>
        </p:grpSpPr>
        <p:sp>
          <p:nvSpPr>
            <p:cNvPr id="28679" name="AutoShape 7"/>
            <p:cNvSpPr>
              <a:spLocks noChangeArrowheads="1"/>
            </p:cNvSpPr>
            <p:nvPr/>
          </p:nvSpPr>
          <p:spPr bwMode="auto">
            <a:xfrm>
              <a:off x="664" y="1312"/>
              <a:ext cx="1389" cy="1741"/>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28680" name="Text Box 8"/>
            <p:cNvSpPr txBox="1">
              <a:spLocks noChangeArrowheads="1"/>
            </p:cNvSpPr>
            <p:nvPr/>
          </p:nvSpPr>
          <p:spPr bwMode="auto">
            <a:xfrm>
              <a:off x="1030" y="1374"/>
              <a:ext cx="615"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dirty="0" smtClean="0">
                  <a:solidFill>
                    <a:srgbClr val="000000"/>
                  </a:solidFill>
                </a:rPr>
                <a:t>Score</a:t>
              </a:r>
            </a:p>
          </p:txBody>
        </p:sp>
      </p:grpSp>
      <p:sp>
        <p:nvSpPr>
          <p:cNvPr id="28681" name="Text Box 9"/>
          <p:cNvSpPr txBox="1">
            <a:spLocks noChangeArrowheads="1"/>
          </p:cNvSpPr>
          <p:nvPr/>
        </p:nvSpPr>
        <p:spPr bwMode="auto">
          <a:xfrm>
            <a:off x="2998788" y="2259013"/>
            <a:ext cx="1244600" cy="247650"/>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Clear Score</a:t>
            </a:r>
          </a:p>
        </p:txBody>
      </p:sp>
      <p:sp>
        <p:nvSpPr>
          <p:cNvPr id="28682" name="Text Box 10"/>
          <p:cNvSpPr txBox="1">
            <a:spLocks noChangeArrowheads="1"/>
          </p:cNvSpPr>
          <p:nvPr/>
        </p:nvSpPr>
        <p:spPr bwMode="auto">
          <a:xfrm>
            <a:off x="2998788" y="2779713"/>
            <a:ext cx="1244600" cy="247650"/>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Increment Score</a:t>
            </a:r>
          </a:p>
        </p:txBody>
      </p:sp>
      <p:sp>
        <p:nvSpPr>
          <p:cNvPr id="28683" name="Text Box 11"/>
          <p:cNvSpPr txBox="1">
            <a:spLocks noChangeArrowheads="1"/>
          </p:cNvSpPr>
          <p:nvPr/>
        </p:nvSpPr>
        <p:spPr bwMode="auto">
          <a:xfrm>
            <a:off x="4764088" y="2233613"/>
            <a:ext cx="1244600" cy="247650"/>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Return Score</a:t>
            </a:r>
          </a:p>
        </p:txBody>
      </p:sp>
      <p:sp>
        <p:nvSpPr>
          <p:cNvPr id="28684" name="Text Box 12"/>
          <p:cNvSpPr txBox="1">
            <a:spLocks noChangeArrowheads="1"/>
          </p:cNvSpPr>
          <p:nvPr/>
        </p:nvSpPr>
        <p:spPr bwMode="auto">
          <a:xfrm>
            <a:off x="4738688" y="2792413"/>
            <a:ext cx="1244600" cy="247650"/>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Decrement Score</a:t>
            </a:r>
          </a:p>
        </p:txBody>
      </p:sp>
      <p:grpSp>
        <p:nvGrpSpPr>
          <p:cNvPr id="46089" name="Group 13"/>
          <p:cNvGrpSpPr>
            <a:grpSpLocks/>
          </p:cNvGrpSpPr>
          <p:nvPr/>
        </p:nvGrpSpPr>
        <p:grpSpPr bwMode="auto">
          <a:xfrm>
            <a:off x="4130675" y="3195638"/>
            <a:ext cx="757238" cy="1022350"/>
            <a:chOff x="1081" y="2534"/>
            <a:chExt cx="477" cy="461"/>
          </a:xfrm>
        </p:grpSpPr>
        <p:sp>
          <p:nvSpPr>
            <p:cNvPr id="28686" name="AutoShape 14"/>
            <p:cNvSpPr>
              <a:spLocks noChangeArrowheads="1"/>
            </p:cNvSpPr>
            <p:nvPr/>
          </p:nvSpPr>
          <p:spPr bwMode="auto">
            <a:xfrm>
              <a:off x="1081" y="2534"/>
              <a:ext cx="477" cy="461"/>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28687" name="Text Box 15"/>
            <p:cNvSpPr txBox="1">
              <a:spLocks noChangeArrowheads="1"/>
            </p:cNvSpPr>
            <p:nvPr/>
          </p:nvSpPr>
          <p:spPr bwMode="auto">
            <a:xfrm>
              <a:off x="1207" y="2551"/>
              <a:ext cx="257"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sz="600" dirty="0" smtClean="0">
                  <a:solidFill>
                    <a:srgbClr val="000000"/>
                  </a:solidFill>
                  <a:latin typeface="Apple Color Emoji" charset="-128"/>
                </a:rPr>
                <a:t>Score</a:t>
              </a:r>
            </a:p>
          </p:txBody>
        </p:sp>
      </p:grpSp>
      <p:sp>
        <p:nvSpPr>
          <p:cNvPr id="28688" name="Text Box 16"/>
          <p:cNvSpPr txBox="1">
            <a:spLocks noChangeArrowheads="1"/>
          </p:cNvSpPr>
          <p:nvPr/>
        </p:nvSpPr>
        <p:spPr bwMode="auto">
          <a:xfrm>
            <a:off x="3968750" y="3462338"/>
            <a:ext cx="427038" cy="187325"/>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600" dirty="0" smtClean="0">
                <a:solidFill>
                  <a:srgbClr val="000000"/>
                </a:solidFill>
                <a:latin typeface="Apple Color Emoji" charset="-128"/>
              </a:rPr>
              <a:t>Clear </a:t>
            </a:r>
          </a:p>
        </p:txBody>
      </p:sp>
      <p:sp>
        <p:nvSpPr>
          <p:cNvPr id="28689" name="Text Box 17"/>
          <p:cNvSpPr txBox="1">
            <a:spLocks noChangeArrowheads="1"/>
          </p:cNvSpPr>
          <p:nvPr/>
        </p:nvSpPr>
        <p:spPr bwMode="auto">
          <a:xfrm>
            <a:off x="3968750" y="3744913"/>
            <a:ext cx="427038" cy="187325"/>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600" dirty="0" err="1" smtClean="0">
                <a:solidFill>
                  <a:srgbClr val="000000"/>
                </a:solidFill>
                <a:latin typeface="Apple Color Emoji" charset="-128"/>
              </a:rPr>
              <a:t>Inc</a:t>
            </a:r>
            <a:endParaRPr lang="en-US" altLang="en-US" sz="600" smtClean="0">
              <a:solidFill>
                <a:srgbClr val="000000"/>
              </a:solidFill>
              <a:latin typeface="Apple Color Emoji" charset="-128"/>
            </a:endParaRPr>
          </a:p>
        </p:txBody>
      </p:sp>
      <p:sp>
        <p:nvSpPr>
          <p:cNvPr id="28690" name="Text Box 18"/>
          <p:cNvSpPr txBox="1">
            <a:spLocks noChangeArrowheads="1"/>
          </p:cNvSpPr>
          <p:nvPr/>
        </p:nvSpPr>
        <p:spPr bwMode="auto">
          <a:xfrm>
            <a:off x="4575175" y="3455988"/>
            <a:ext cx="427038" cy="187325"/>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600" dirty="0" smtClean="0">
                <a:solidFill>
                  <a:srgbClr val="000000"/>
                </a:solidFill>
                <a:latin typeface="Apple Color Emoji" charset="-128"/>
              </a:rPr>
              <a:t>Ret</a:t>
            </a:r>
          </a:p>
        </p:txBody>
      </p:sp>
      <p:sp>
        <p:nvSpPr>
          <p:cNvPr id="28691" name="Text Box 19"/>
          <p:cNvSpPr txBox="1">
            <a:spLocks noChangeArrowheads="1"/>
          </p:cNvSpPr>
          <p:nvPr/>
        </p:nvSpPr>
        <p:spPr bwMode="auto">
          <a:xfrm>
            <a:off x="4638675" y="3744913"/>
            <a:ext cx="427038" cy="184150"/>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600" dirty="0" smtClean="0">
                <a:solidFill>
                  <a:srgbClr val="000000"/>
                </a:solidFill>
                <a:latin typeface="Apple Color Emoji" charset="-128"/>
              </a:rPr>
              <a:t>Dec</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9DE52FA7-74A5-8845-AA0B-BFC3B0195E91}" type="slidenum">
              <a:rPr lang="en-US" altLang="en-US" sz="1400">
                <a:solidFill>
                  <a:srgbClr val="000000"/>
                </a:solidFill>
                <a:latin typeface="Times New Roman" charset="0"/>
                <a:ea typeface="Arial Unicode MS" charset="0"/>
                <a:cs typeface="Arial Unicode MS" charset="0"/>
              </a:rPr>
              <a:pPr>
                <a:buClrTx/>
                <a:buFontTx/>
                <a:buNone/>
              </a:pPr>
              <a:t>22</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900113" y="836613"/>
            <a:ext cx="78740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spcBef>
                <a:spcPts val="1500"/>
              </a:spcBef>
              <a:buSzPct val="100000"/>
              <a:defRPr/>
            </a:pPr>
            <a:r>
              <a:rPr lang="en-US" altLang="en-US" sz="8000" dirty="0" smtClean="0">
                <a:solidFill>
                  <a:srgbClr val="000000"/>
                </a:solidFill>
              </a:rPr>
              <a:t>3</a:t>
            </a:r>
            <a:endParaRPr lang="en-US" altLang="en-US" sz="8000" dirty="0" smtClean="0">
              <a:solidFill>
                <a:srgbClr val="000000"/>
              </a:solidFill>
            </a:endParaRPr>
          </a:p>
          <a:p>
            <a:pPr algn="ctr" eaLnBrk="1" hangingPunct="1">
              <a:spcBef>
                <a:spcPts val="1500"/>
              </a:spcBef>
              <a:buSzPct val="100000"/>
              <a:defRPr/>
            </a:pPr>
            <a:r>
              <a:rPr lang="en-US" altLang="en-US" sz="4000" dirty="0">
                <a:solidFill>
                  <a:srgbClr val="000000"/>
                </a:solidFill>
              </a:rPr>
              <a:t>T</a:t>
            </a:r>
            <a:r>
              <a:rPr lang="en-US" altLang="en-US" sz="4000" dirty="0" smtClean="0">
                <a:solidFill>
                  <a:srgbClr val="000000"/>
                </a:solidFill>
              </a:rPr>
              <a:t>he </a:t>
            </a:r>
            <a:r>
              <a:rPr lang="en-US" altLang="en-US" sz="4000" dirty="0" smtClean="0">
                <a:solidFill>
                  <a:srgbClr val="000000"/>
                </a:solidFill>
              </a:rPr>
              <a:t>evolution of human organizations</a:t>
            </a:r>
          </a:p>
        </p:txBody>
      </p:sp>
      <p:sp>
        <p:nvSpPr>
          <p:cNvPr id="5" name="Footer Placeholder 4"/>
          <p:cNvSpPr>
            <a:spLocks noGrp="1"/>
          </p:cNvSpPr>
          <p:nvPr>
            <p:ph type="ftr" sz="quarter" idx="10"/>
          </p:nvPr>
        </p:nvSpPr>
        <p:spPr/>
        <p:txBody>
          <a:bodyPr/>
          <a:lstStyle/>
          <a:p>
            <a:pPr>
              <a:defRPr/>
            </a:pPr>
            <a:r>
              <a:rPr lang="en-US" altLang="en-US"/>
              <a:t>Object Oriented Management</a:t>
            </a:r>
          </a:p>
        </p:txBody>
      </p:sp>
      <p:sp>
        <p:nvSpPr>
          <p:cNvPr id="6" name="Slide Number Placeholder 5"/>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3CAE5F9E-8552-CD45-A471-64B04D3AD348}" type="slidenum">
              <a:rPr lang="en-US" altLang="en-US" sz="1400">
                <a:solidFill>
                  <a:srgbClr val="000000"/>
                </a:solidFill>
                <a:latin typeface="Times New Roman" charset="0"/>
                <a:ea typeface="Arial Unicode MS" charset="0"/>
                <a:cs typeface="Arial Unicode MS" charset="0"/>
              </a:rPr>
              <a:pPr>
                <a:buClrTx/>
                <a:buFontTx/>
                <a:buNone/>
              </a:pPr>
              <a:t>23</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ltLang="en-US"/>
              <a:t>Object Oriented Management</a:t>
            </a:r>
            <a:endParaRPr lang="en-US" altLang="en-US"/>
          </a:p>
        </p:txBody>
      </p:sp>
      <p:sp>
        <p:nvSpPr>
          <p:cNvPr id="3" name="Slide Number Placeholder 2"/>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15F6803D-E23E-4845-9D36-AE9786E55112}" type="slidenum">
              <a:rPr lang="en-US" altLang="en-US" sz="1400">
                <a:solidFill>
                  <a:srgbClr val="000000"/>
                </a:solidFill>
                <a:latin typeface="Times New Roman" charset="0"/>
                <a:ea typeface="Arial Unicode MS" charset="0"/>
                <a:cs typeface="Arial Unicode MS" charset="0"/>
              </a:rPr>
              <a:pPr>
                <a:buClrTx/>
                <a:buFontTx/>
                <a:buNone/>
              </a:pPr>
              <a:t>24</a:t>
            </a:fld>
            <a:endParaRPr lang="en-US" altLang="en-US" sz="1400" dirty="0">
              <a:solidFill>
                <a:srgbClr val="000000"/>
              </a:solidFill>
              <a:latin typeface="Times New Roman" charset="0"/>
              <a:ea typeface="Arial Unicode MS" charset="0"/>
              <a:cs typeface="Arial Unicode MS" charset="0"/>
            </a:endParaRPr>
          </a:p>
        </p:txBody>
      </p:sp>
      <p:pic>
        <p:nvPicPr>
          <p:cNvPr id="14029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4001"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2" name="TextBox 4"/>
          <p:cNvSpPr txBox="1">
            <a:spLocks noChangeArrowheads="1"/>
          </p:cNvSpPr>
          <p:nvPr/>
        </p:nvSpPr>
        <p:spPr bwMode="auto">
          <a:xfrm>
            <a:off x="900113" y="5683250"/>
            <a:ext cx="7993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charset="0"/>
              <a:buNone/>
            </a:pPr>
            <a:r>
              <a:rPr lang="en-US" altLang="en-US" dirty="0">
                <a:solidFill>
                  <a:schemeClr val="tx1"/>
                </a:solidFill>
              </a:rPr>
              <a:t>There must have been a time before Org </a:t>
            </a:r>
            <a:r>
              <a:rPr lang="en-US" altLang="en-US" dirty="0" smtClean="0">
                <a:solidFill>
                  <a:schemeClr val="tx1"/>
                </a:solidFill>
              </a:rPr>
              <a:t>charts.</a:t>
            </a:r>
          </a:p>
        </p:txBody>
      </p:sp>
      <p:sp>
        <p:nvSpPr>
          <p:cNvPr id="4" name="TextBox 3"/>
          <p:cNvSpPr txBox="1"/>
          <p:nvPr/>
        </p:nvSpPr>
        <p:spPr>
          <a:xfrm>
            <a:off x="7596336" y="5437029"/>
            <a:ext cx="1546077" cy="246221"/>
          </a:xfrm>
          <a:prstGeom prst="rect">
            <a:avLst/>
          </a:prstGeom>
          <a:noFill/>
        </p:spPr>
        <p:txBody>
          <a:bodyPr wrap="square" rtlCol="0">
            <a:spAutoFit/>
          </a:bodyPr>
          <a:lstStyle/>
          <a:p>
            <a:r>
              <a:rPr lang="en-US" sz="1000" dirty="0" smtClean="0">
                <a:solidFill>
                  <a:schemeClr val="tx1"/>
                </a:solidFill>
              </a:rPr>
              <a:t>Used with permission</a:t>
            </a:r>
            <a:endParaRPr lang="en-US" sz="10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3200" dirty="0" smtClean="0">
                <a:solidFill>
                  <a:srgbClr val="000000"/>
                </a:solidFill>
              </a:rPr>
              <a:t>Or when drawing the char did not help.</a:t>
            </a:r>
            <a:endParaRPr lang="en-US" altLang="en-US" sz="3200" dirty="0" smtClean="0">
              <a:solidFill>
                <a:srgbClr val="000000"/>
              </a:solidFill>
            </a:endParaRPr>
          </a:p>
        </p:txBody>
      </p:sp>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2133600"/>
            <a:ext cx="8640762" cy="269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2A02538E-B309-5B4B-B156-EF27357F1059}" type="slidenum">
              <a:rPr lang="en-US" altLang="en-US" sz="1400">
                <a:solidFill>
                  <a:srgbClr val="000000"/>
                </a:solidFill>
                <a:latin typeface="Times New Roman" charset="0"/>
                <a:ea typeface="Arial Unicode MS" charset="0"/>
                <a:cs typeface="Arial Unicode MS" charset="0"/>
              </a:rPr>
              <a:pPr>
                <a:buClrTx/>
                <a:buFontTx/>
                <a:buNone/>
              </a:pPr>
              <a:t>25</a:t>
            </a:fld>
            <a:endParaRPr lang="en-US" altLang="en-US" sz="1400">
              <a:solidFill>
                <a:srgbClr val="000000"/>
              </a:solidFill>
              <a:latin typeface="Times New Roman" charset="0"/>
              <a:ea typeface="Arial Unicode MS" charset="0"/>
              <a:cs typeface="Arial Unicode MS" charset="0"/>
            </a:endParaRPr>
          </a:p>
        </p:txBody>
      </p:sp>
      <p:sp>
        <p:nvSpPr>
          <p:cNvPr id="6" name="TextBox 5"/>
          <p:cNvSpPr txBox="1"/>
          <p:nvPr/>
        </p:nvSpPr>
        <p:spPr>
          <a:xfrm>
            <a:off x="7661350" y="4821561"/>
            <a:ext cx="1584176" cy="215444"/>
          </a:xfrm>
          <a:prstGeom prst="rect">
            <a:avLst/>
          </a:prstGeom>
          <a:noFill/>
        </p:spPr>
        <p:txBody>
          <a:bodyPr wrap="square" rtlCol="0">
            <a:spAutoFit/>
          </a:bodyPr>
          <a:lstStyle/>
          <a:p>
            <a:r>
              <a:rPr lang="en-US" sz="800" dirty="0" smtClean="0">
                <a:solidFill>
                  <a:schemeClr val="tx1"/>
                </a:solidFill>
              </a:rPr>
              <a:t>Used without permission</a:t>
            </a:r>
            <a:endParaRPr lang="en-US" sz="800" dirty="0">
              <a:solidFill>
                <a:schemeClr val="tx1"/>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pPr>
              <a:defRPr/>
            </a:pPr>
            <a:r>
              <a:rPr lang="en-US" altLang="en-US" smtClean="0"/>
              <a:t>Object Oriented Management</a:t>
            </a:r>
            <a:endParaRPr lang="en-US" altLang="en-US"/>
          </a:p>
        </p:txBody>
      </p:sp>
      <p:sp>
        <p:nvSpPr>
          <p:cNvPr id="3" name="Slide Number Placeholder 2"/>
          <p:cNvSpPr>
            <a:spLocks noGrp="1"/>
          </p:cNvSpPr>
          <p:nvPr>
            <p:ph type="sldNum" idx="11"/>
          </p:nvPr>
        </p:nvSpPr>
        <p:spPr/>
        <p:txBody>
          <a:bodyPr/>
          <a:lstStyle/>
          <a:p>
            <a:fld id="{AD9AD701-824A-854F-9431-0F831CC6DF97}" type="slidenum">
              <a:rPr lang="en-US" altLang="en-US" smtClean="0"/>
              <a:pPr/>
              <a:t>26</a:t>
            </a:fld>
            <a:endParaRPr lang="en-US" altLang="en-US"/>
          </a:p>
        </p:txBody>
      </p:sp>
      <p:sp>
        <p:nvSpPr>
          <p:cNvPr id="4" name="TextBox 3"/>
          <p:cNvSpPr txBox="1"/>
          <p:nvPr/>
        </p:nvSpPr>
        <p:spPr>
          <a:xfrm>
            <a:off x="323850" y="5780811"/>
            <a:ext cx="8129588" cy="461665"/>
          </a:xfrm>
          <a:prstGeom prst="rect">
            <a:avLst/>
          </a:prstGeom>
          <a:noFill/>
        </p:spPr>
        <p:txBody>
          <a:bodyPr wrap="square" rtlCol="0">
            <a:spAutoFit/>
          </a:bodyPr>
          <a:lstStyle/>
          <a:p>
            <a:r>
              <a:rPr lang="en-US" dirty="0" smtClean="0">
                <a:solidFill>
                  <a:schemeClr val="tx1"/>
                </a:solidFill>
              </a:rPr>
              <a:t>The Hierarchy: the </a:t>
            </a:r>
            <a:r>
              <a:rPr lang="en-US" dirty="0">
                <a:solidFill>
                  <a:schemeClr val="tx1"/>
                </a:solidFill>
              </a:rPr>
              <a:t>m</a:t>
            </a:r>
            <a:r>
              <a:rPr lang="en-US" dirty="0" smtClean="0">
                <a:solidFill>
                  <a:schemeClr val="tx1"/>
                </a:solidFill>
              </a:rPr>
              <a:t>odern solution to organizing people.</a:t>
            </a:r>
            <a:endParaRPr lang="en-US" dirty="0">
              <a:solidFill>
                <a:schemeClr val="tx1"/>
              </a:solidFill>
            </a:endParaRPr>
          </a:p>
        </p:txBody>
      </p:sp>
      <p:graphicFrame>
        <p:nvGraphicFramePr>
          <p:cNvPr id="5" name="Diagram 4"/>
          <p:cNvGraphicFramePr/>
          <p:nvPr>
            <p:extLst>
              <p:ext uri="{D42A27DB-BD31-4B8C-83A1-F6EECF244321}">
                <p14:modId xmlns:p14="http://schemas.microsoft.com/office/powerpoint/2010/main" val="293692939"/>
              </p:ext>
            </p:extLst>
          </p:nvPr>
        </p:nvGraphicFramePr>
        <p:xfrm>
          <a:off x="251520" y="836712"/>
          <a:ext cx="856895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6282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The Hierarchy</a:t>
            </a:r>
          </a:p>
        </p:txBody>
      </p:sp>
      <p:sp>
        <p:nvSpPr>
          <p:cNvPr id="32773"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1pPr>
            <a:lvl2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2pPr>
            <a:lvl3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3pPr>
            <a:lvl4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4pPr>
            <a:lvl5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Clr>
                <a:srgbClr val="000000"/>
              </a:buClr>
              <a:buSzPct val="100000"/>
              <a:buFont typeface="Arial" charset="0"/>
              <a:buChar char="•"/>
              <a:defRPr/>
            </a:pPr>
            <a:r>
              <a:rPr lang="en-US" altLang="en-US" sz="3200" dirty="0" smtClean="0">
                <a:solidFill>
                  <a:srgbClr val="000000"/>
                </a:solidFill>
              </a:rPr>
              <a:t>Optimized for Command and Control</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When people at the top see problems, they have the power to fix them.</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Everyone has 1 and only 1 boss.</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Limits to the Span of Control allow for adequate feedback to report problems</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The model scales infinitely </a:t>
            </a:r>
          </a:p>
        </p:txBody>
      </p:sp>
      <p:pic>
        <p:nvPicPr>
          <p:cNvPr id="32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363" y="454025"/>
            <a:ext cx="904875" cy="868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F9CEE758-ACD4-6842-9BBF-0493978332F6}" type="slidenum">
              <a:rPr lang="en-US" altLang="en-US" sz="1400">
                <a:solidFill>
                  <a:srgbClr val="000000"/>
                </a:solidFill>
                <a:latin typeface="Times New Roman" charset="0"/>
                <a:ea typeface="Arial Unicode MS" charset="0"/>
                <a:cs typeface="Arial Unicode MS" charset="0"/>
              </a:rPr>
              <a:pPr>
                <a:buClrTx/>
                <a:buFontTx/>
                <a:buNone/>
              </a:pPr>
              <a:t>27</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pPr>
              <a:defRPr/>
            </a:pPr>
            <a:r>
              <a:rPr lang="en-US" altLang="en-US" smtClean="0"/>
              <a:t>Object Oriented Management</a:t>
            </a:r>
            <a:endParaRPr lang="en-US" altLang="en-US"/>
          </a:p>
        </p:txBody>
      </p:sp>
      <p:sp>
        <p:nvSpPr>
          <p:cNvPr id="3" name="Slide Number Placeholder 2"/>
          <p:cNvSpPr>
            <a:spLocks noGrp="1"/>
          </p:cNvSpPr>
          <p:nvPr>
            <p:ph type="sldNum" idx="11"/>
          </p:nvPr>
        </p:nvSpPr>
        <p:spPr/>
        <p:txBody>
          <a:bodyPr/>
          <a:lstStyle/>
          <a:p>
            <a:fld id="{AD9AD701-824A-854F-9431-0F831CC6DF97}" type="slidenum">
              <a:rPr lang="en-US" altLang="en-US" smtClean="0"/>
              <a:pPr/>
              <a:t>28</a:t>
            </a:fld>
            <a:endParaRPr lang="en-US" altLang="en-US"/>
          </a:p>
        </p:txBody>
      </p:sp>
      <p:graphicFrame>
        <p:nvGraphicFramePr>
          <p:cNvPr id="5" name="Diagram 4"/>
          <p:cNvGraphicFramePr/>
          <p:nvPr/>
        </p:nvGraphicFramePr>
        <p:xfrm>
          <a:off x="251520" y="836712"/>
          <a:ext cx="856895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p:cNvCxnSpPr/>
          <p:nvPr/>
        </p:nvCxnSpPr>
        <p:spPr bwMode="auto">
          <a:xfrm flipH="1" flipV="1">
            <a:off x="683568" y="3284984"/>
            <a:ext cx="216024" cy="1152128"/>
          </a:xfrm>
          <a:prstGeom prst="straightConnector1">
            <a:avLst/>
          </a:prstGeom>
          <a:solidFill>
            <a:srgbClr val="00B8FF"/>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Arrow Connector 7"/>
          <p:cNvCxnSpPr/>
          <p:nvPr/>
        </p:nvCxnSpPr>
        <p:spPr bwMode="auto">
          <a:xfrm flipV="1">
            <a:off x="683568" y="2708920"/>
            <a:ext cx="1080120" cy="360040"/>
          </a:xfrm>
          <a:prstGeom prst="straightConnector1">
            <a:avLst/>
          </a:prstGeom>
          <a:solidFill>
            <a:srgbClr val="00B8FF"/>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flipV="1">
            <a:off x="1907704" y="1412776"/>
            <a:ext cx="2808312" cy="1008112"/>
          </a:xfrm>
          <a:prstGeom prst="straightConnector1">
            <a:avLst/>
          </a:prstGeom>
          <a:solidFill>
            <a:srgbClr val="00B8FF"/>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Arrow Connector 12"/>
          <p:cNvCxnSpPr/>
          <p:nvPr/>
        </p:nvCxnSpPr>
        <p:spPr bwMode="auto">
          <a:xfrm flipH="1">
            <a:off x="4571206" y="1406852"/>
            <a:ext cx="504850" cy="437972"/>
          </a:xfrm>
          <a:prstGeom prst="straightConnector1">
            <a:avLst/>
          </a:prstGeom>
          <a:solidFill>
            <a:srgbClr val="00B8FF"/>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a:off x="4643611" y="2060848"/>
            <a:ext cx="3312765" cy="365964"/>
          </a:xfrm>
          <a:prstGeom prst="straightConnector1">
            <a:avLst/>
          </a:prstGeom>
          <a:solidFill>
            <a:srgbClr val="00B8FF"/>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Arrow Connector 18"/>
          <p:cNvCxnSpPr/>
          <p:nvPr/>
        </p:nvCxnSpPr>
        <p:spPr bwMode="auto">
          <a:xfrm>
            <a:off x="7956376" y="2708920"/>
            <a:ext cx="216024" cy="1113162"/>
          </a:xfrm>
          <a:prstGeom prst="straightConnector1">
            <a:avLst/>
          </a:prstGeom>
          <a:solidFill>
            <a:srgbClr val="00B8FF"/>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Rectangle 12"/>
          <p:cNvSpPr>
            <a:spLocks noChangeArrowheads="1"/>
          </p:cNvSpPr>
          <p:nvPr/>
        </p:nvSpPr>
        <p:spPr bwMode="auto">
          <a:xfrm>
            <a:off x="467544" y="240506"/>
            <a:ext cx="83312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3200" dirty="0" smtClean="0">
                <a:solidFill>
                  <a:srgbClr val="000000"/>
                </a:solidFill>
              </a:rPr>
              <a:t>Is this the way you ask for more paper clips?</a:t>
            </a:r>
          </a:p>
        </p:txBody>
      </p:sp>
      <p:sp>
        <p:nvSpPr>
          <p:cNvPr id="23" name="Text Box 4"/>
          <p:cNvSpPr txBox="1">
            <a:spLocks noChangeArrowheads="1"/>
          </p:cNvSpPr>
          <p:nvPr/>
        </p:nvSpPr>
        <p:spPr bwMode="auto">
          <a:xfrm>
            <a:off x="330200" y="5384800"/>
            <a:ext cx="83312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3200" dirty="0" smtClean="0">
                <a:solidFill>
                  <a:srgbClr val="000000"/>
                </a:solidFill>
              </a:rPr>
              <a:t>The model </a:t>
            </a:r>
            <a:r>
              <a:rPr lang="en-US" altLang="en-US" sz="3200" dirty="0" smtClean="0">
                <a:solidFill>
                  <a:srgbClr val="000000"/>
                </a:solidFill>
              </a:rPr>
              <a:t>does not seem to match reality.</a:t>
            </a:r>
            <a:endParaRPr lang="en-US" altLang="en-US" sz="3200" dirty="0" smtClean="0">
              <a:solidFill>
                <a:srgbClr val="000000"/>
              </a:solidFill>
            </a:endParaRPr>
          </a:p>
        </p:txBody>
      </p:sp>
    </p:spTree>
    <p:extLst>
      <p:ext uri="{BB962C8B-B14F-4D97-AF65-F5344CB8AC3E}">
        <p14:creationId xmlns:p14="http://schemas.microsoft.com/office/powerpoint/2010/main" val="1628846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The Hierarchy</a:t>
            </a:r>
          </a:p>
        </p:txBody>
      </p:sp>
      <p:sp>
        <p:nvSpPr>
          <p:cNvPr id="34821"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9pPr>
          </a:lstStyle>
          <a:p>
            <a:pPr eaLnBrk="1" hangingPunct="1">
              <a:lnSpc>
                <a:spcPct val="90000"/>
              </a:lnSpc>
              <a:spcBef>
                <a:spcPts val="700"/>
              </a:spcBef>
              <a:buFont typeface="Arial" charset="0"/>
              <a:buChar char="•"/>
            </a:pPr>
            <a:r>
              <a:rPr lang="en-US" altLang="en-US" sz="2800">
                <a:solidFill>
                  <a:srgbClr val="000000"/>
                </a:solidFill>
              </a:rPr>
              <a:t>Information flow through formal channels can be very long (and leaky)</a:t>
            </a:r>
          </a:p>
          <a:p>
            <a:pPr eaLnBrk="1" hangingPunct="1">
              <a:lnSpc>
                <a:spcPct val="90000"/>
              </a:lnSpc>
              <a:spcBef>
                <a:spcPts val="700"/>
              </a:spcBef>
              <a:buFont typeface="Arial" charset="0"/>
              <a:buChar char="•"/>
            </a:pPr>
            <a:r>
              <a:rPr lang="en-US" altLang="en-US" sz="2800">
                <a:solidFill>
                  <a:srgbClr val="000000"/>
                </a:solidFill>
              </a:rPr>
              <a:t>When people at the bottom see problems…It is not their job.</a:t>
            </a:r>
          </a:p>
          <a:p>
            <a:pPr eaLnBrk="1" hangingPunct="1">
              <a:lnSpc>
                <a:spcPct val="90000"/>
              </a:lnSpc>
              <a:spcBef>
                <a:spcPts val="700"/>
              </a:spcBef>
              <a:buFont typeface="Arial" charset="0"/>
              <a:buChar char="•"/>
            </a:pPr>
            <a:r>
              <a:rPr lang="en-US" altLang="en-US" sz="2800">
                <a:solidFill>
                  <a:srgbClr val="000000"/>
                </a:solidFill>
              </a:rPr>
              <a:t>The model ignores most of the real information flow.</a:t>
            </a:r>
          </a:p>
          <a:p>
            <a:pPr eaLnBrk="1" hangingPunct="1">
              <a:lnSpc>
                <a:spcPct val="90000"/>
              </a:lnSpc>
              <a:spcBef>
                <a:spcPts val="700"/>
              </a:spcBef>
              <a:buFont typeface="Arial" charset="0"/>
              <a:buChar char="•"/>
            </a:pPr>
            <a:r>
              <a:rPr lang="en-US" altLang="en-US" sz="2800">
                <a:solidFill>
                  <a:srgbClr val="000000"/>
                </a:solidFill>
              </a:rPr>
              <a:t>Lack of redundancy leaves everyone as a weak link in the chain.</a:t>
            </a:r>
          </a:p>
          <a:p>
            <a:pPr eaLnBrk="1" hangingPunct="1">
              <a:lnSpc>
                <a:spcPct val="90000"/>
              </a:lnSpc>
              <a:spcBef>
                <a:spcPts val="700"/>
              </a:spcBef>
              <a:buFont typeface="Arial" charset="0"/>
              <a:buChar char="•"/>
            </a:pPr>
            <a:r>
              <a:rPr lang="en-US" altLang="en-US" sz="2800">
                <a:solidFill>
                  <a:srgbClr val="000000"/>
                </a:solidFill>
              </a:rPr>
              <a:t>Managers have to be good at everything</a:t>
            </a:r>
          </a:p>
          <a:p>
            <a:pPr eaLnBrk="1" hangingPunct="1">
              <a:lnSpc>
                <a:spcPct val="90000"/>
              </a:lnSpc>
              <a:spcBef>
                <a:spcPts val="700"/>
              </a:spcBef>
              <a:buClrTx/>
              <a:buFontTx/>
              <a:buNone/>
            </a:pPr>
            <a:endParaRPr lang="en-US" altLang="en-US" sz="2800">
              <a:solidFill>
                <a:srgbClr val="000000"/>
              </a:solidFill>
            </a:endParaRPr>
          </a:p>
        </p:txBody>
      </p:sp>
      <p:pic>
        <p:nvPicPr>
          <p:cNvPr id="348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5013" y="395288"/>
            <a:ext cx="841375" cy="833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ACE0CA86-7D44-EB45-85E4-D47DFF95762C}" type="slidenum">
              <a:rPr lang="en-US" altLang="en-US" sz="1400">
                <a:solidFill>
                  <a:srgbClr val="000000"/>
                </a:solidFill>
                <a:latin typeface="Times New Roman" charset="0"/>
                <a:ea typeface="Arial Unicode MS" charset="0"/>
                <a:cs typeface="Arial Unicode MS" charset="0"/>
              </a:rPr>
              <a:pPr>
                <a:buClrTx/>
                <a:buFontTx/>
                <a:buNone/>
              </a:pPr>
              <a:t>29</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685800" y="116632"/>
            <a:ext cx="7772400" cy="1102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3200" dirty="0" smtClean="0">
                <a:solidFill>
                  <a:srgbClr val="000000"/>
                </a:solidFill>
              </a:rPr>
              <a:t>In the beginning, </a:t>
            </a:r>
            <a:r>
              <a:rPr lang="en-US" altLang="en-US" sz="3200" dirty="0" smtClean="0">
                <a:solidFill>
                  <a:srgbClr val="000000"/>
                </a:solidFill>
              </a:rPr>
              <a:t>computers were programmed with </a:t>
            </a:r>
            <a:endParaRPr lang="en-US" altLang="en-US" sz="3200" dirty="0" smtClean="0">
              <a:solidFill>
                <a:srgbClr val="000000"/>
              </a:solidFill>
            </a:endParaRPr>
          </a:p>
        </p:txBody>
      </p:sp>
      <p:sp>
        <p:nvSpPr>
          <p:cNvPr id="9221" name="Text Box 5"/>
          <p:cNvSpPr txBox="1">
            <a:spLocks noChangeArrowheads="1"/>
          </p:cNvSpPr>
          <p:nvPr/>
        </p:nvSpPr>
        <p:spPr bwMode="auto">
          <a:xfrm>
            <a:off x="685800" y="5537200"/>
            <a:ext cx="77724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9pPr>
          </a:lstStyle>
          <a:p>
            <a:pPr algn="ctr" eaLnBrk="1" hangingPunct="1">
              <a:lnSpc>
                <a:spcPct val="90000"/>
              </a:lnSpc>
              <a:spcBef>
                <a:spcPts val="1000"/>
              </a:spcBef>
              <a:buSzPct val="100000"/>
              <a:defRPr/>
            </a:pPr>
            <a:r>
              <a:rPr lang="en-US" altLang="en-US" sz="3200" dirty="0" smtClean="0">
                <a:solidFill>
                  <a:srgbClr val="000000"/>
                </a:solidFill>
              </a:rPr>
              <a:t>spaghetti </a:t>
            </a:r>
            <a:r>
              <a:rPr lang="en-US" altLang="en-US" sz="3200" dirty="0" smtClean="0">
                <a:solidFill>
                  <a:srgbClr val="000000"/>
                </a:solidFill>
              </a:rPr>
              <a:t>hardware</a:t>
            </a:r>
          </a:p>
        </p:txBody>
      </p:sp>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1384300"/>
            <a:ext cx="8129587" cy="408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206A499C-02B7-D448-8955-B44E057DA4D9}" type="slidenum">
              <a:rPr lang="en-US" altLang="en-US" sz="1400">
                <a:solidFill>
                  <a:srgbClr val="000000"/>
                </a:solidFill>
                <a:latin typeface="Times New Roman" charset="0"/>
                <a:ea typeface="Arial Unicode MS" charset="0"/>
                <a:cs typeface="Arial Unicode MS" charset="0"/>
              </a:rPr>
              <a:pPr>
                <a:buClrTx/>
                <a:buFontTx/>
                <a:buNone/>
              </a:pPr>
              <a:t>3</a:t>
            </a:fld>
            <a:endParaRPr lang="en-US" altLang="en-US" sz="1400">
              <a:solidFill>
                <a:srgbClr val="000000"/>
              </a:solidFill>
              <a:latin typeface="Times New Roman" charset="0"/>
              <a:ea typeface="Arial Unicode MS" charset="0"/>
              <a:cs typeface="Arial Unicode MS" charset="0"/>
            </a:endParaRPr>
          </a:p>
        </p:txBody>
      </p:sp>
      <p:sp>
        <p:nvSpPr>
          <p:cNvPr id="2" name="TextBox 1"/>
          <p:cNvSpPr txBox="1"/>
          <p:nvPr/>
        </p:nvSpPr>
        <p:spPr>
          <a:xfrm>
            <a:off x="7164288" y="5414089"/>
            <a:ext cx="1730325" cy="246221"/>
          </a:xfrm>
          <a:prstGeom prst="rect">
            <a:avLst/>
          </a:prstGeom>
          <a:noFill/>
        </p:spPr>
        <p:txBody>
          <a:bodyPr wrap="square" rtlCol="0">
            <a:spAutoFit/>
          </a:bodyPr>
          <a:lstStyle/>
          <a:p>
            <a:r>
              <a:rPr lang="en-US" sz="1000" smtClean="0">
                <a:solidFill>
                  <a:schemeClr val="tx1"/>
                </a:solidFill>
              </a:rPr>
              <a:t>Used without permission</a:t>
            </a:r>
            <a:endParaRPr lang="en-US" sz="1000">
              <a:solidFill>
                <a:schemeClr val="tx1"/>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292100" y="457200"/>
            <a:ext cx="85217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3200" dirty="0" smtClean="0">
                <a:solidFill>
                  <a:srgbClr val="000000"/>
                </a:solidFill>
              </a:rPr>
              <a:t>Then, in the 60’s these 4 people revolutionized corporate organization</a:t>
            </a:r>
          </a:p>
        </p:txBody>
      </p:sp>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462088"/>
            <a:ext cx="4787900" cy="4237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5846" name="Text Box 6"/>
          <p:cNvSpPr txBox="1">
            <a:spLocks noChangeArrowheads="1"/>
          </p:cNvSpPr>
          <p:nvPr/>
        </p:nvSpPr>
        <p:spPr bwMode="auto">
          <a:xfrm>
            <a:off x="7124700" y="4800600"/>
            <a:ext cx="1587500"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2000"/>
              </a:spcBef>
              <a:buSzPct val="100000"/>
              <a:defRPr/>
            </a:pPr>
            <a:r>
              <a:rPr lang="en-US" altLang="en-US" sz="3200" dirty="0" smtClean="0">
                <a:solidFill>
                  <a:srgbClr val="000000"/>
                </a:solidFill>
              </a:rPr>
              <a:t>Just kidding!</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519815AE-5F66-7546-8358-0F0CFF6ED303}" type="slidenum">
              <a:rPr lang="en-US" altLang="en-US" sz="1400">
                <a:solidFill>
                  <a:srgbClr val="000000"/>
                </a:solidFill>
                <a:latin typeface="Times New Roman" charset="0"/>
                <a:ea typeface="Arial Unicode MS" charset="0"/>
                <a:cs typeface="Arial Unicode MS" charset="0"/>
              </a:rPr>
              <a:pPr>
                <a:buClrTx/>
                <a:buFontTx/>
                <a:buNone/>
              </a:pPr>
              <a:t>30</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3581400" y="241300"/>
            <a:ext cx="5384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The Matrix </a:t>
            </a:r>
            <a:r>
              <a:rPr lang="en-US" altLang="en-US" dirty="0" smtClean="0">
                <a:solidFill>
                  <a:srgbClr val="000000"/>
                </a:solidFill>
              </a:rPr>
              <a:t>(idealized)</a:t>
            </a:r>
          </a:p>
        </p:txBody>
      </p:sp>
      <p:sp>
        <p:nvSpPr>
          <p:cNvPr id="36869" name="Rectangle 5"/>
          <p:cNvSpPr>
            <a:spLocks noChangeArrowheads="1"/>
          </p:cNvSpPr>
          <p:nvPr/>
        </p:nvSpPr>
        <p:spPr bwMode="auto">
          <a:xfrm>
            <a:off x="1155700" y="3035300"/>
            <a:ext cx="12065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PM</a:t>
            </a:r>
            <a:r>
              <a:rPr lang="en-US" altLang="en-US" dirty="0" smtClean="0">
                <a:solidFill>
                  <a:srgbClr val="000000"/>
                </a:solidFill>
                <a:latin typeface="ヒラギノ角ゴ ProN W3" charset="-128"/>
              </a:rPr>
              <a:t/>
            </a:r>
          </a:p>
        </p:txBody>
      </p:sp>
      <p:sp>
        <p:nvSpPr>
          <p:cNvPr id="36870" name="Rectangle 6"/>
          <p:cNvSpPr>
            <a:spLocks noChangeArrowheads="1"/>
          </p:cNvSpPr>
          <p:nvPr/>
        </p:nvSpPr>
        <p:spPr bwMode="auto">
          <a:xfrm>
            <a:off x="698500" y="1320800"/>
            <a:ext cx="12065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PMM</a:t>
            </a:r>
            <a:r>
              <a:rPr lang="en-US" altLang="en-US" dirty="0" smtClean="0">
                <a:solidFill>
                  <a:srgbClr val="000000"/>
                </a:solidFill>
                <a:latin typeface="ヒラギノ角ゴ ProN W3" charset="-128"/>
              </a:rPr>
              <a:t/>
            </a:r>
          </a:p>
        </p:txBody>
      </p:sp>
      <p:sp>
        <p:nvSpPr>
          <p:cNvPr id="36871" name="Rectangle 7"/>
          <p:cNvSpPr>
            <a:spLocks noChangeArrowheads="1"/>
          </p:cNvSpPr>
          <p:nvPr/>
        </p:nvSpPr>
        <p:spPr bwMode="auto">
          <a:xfrm>
            <a:off x="1193800" y="4927600"/>
            <a:ext cx="12065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PM</a:t>
            </a:r>
            <a:r>
              <a:rPr lang="en-US" altLang="en-US" dirty="0" smtClean="0">
                <a:solidFill>
                  <a:srgbClr val="000000"/>
                </a:solidFill>
                <a:latin typeface="ヒラギノ角ゴ ProN W3" charset="-128"/>
              </a:rPr>
              <a:t/>
            </a:r>
          </a:p>
        </p:txBody>
      </p:sp>
      <p:sp>
        <p:nvSpPr>
          <p:cNvPr id="36872" name="Rectangle 8"/>
          <p:cNvSpPr>
            <a:spLocks noChangeArrowheads="1"/>
          </p:cNvSpPr>
          <p:nvPr/>
        </p:nvSpPr>
        <p:spPr bwMode="auto">
          <a:xfrm>
            <a:off x="1219200" y="3987800"/>
            <a:ext cx="12065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PM</a:t>
            </a:r>
            <a:r>
              <a:rPr lang="en-US" altLang="en-US" dirty="0" smtClean="0">
                <a:solidFill>
                  <a:srgbClr val="000000"/>
                </a:solidFill>
                <a:latin typeface="ヒラギノ角ゴ ProN W3" charset="-128"/>
              </a:rPr>
              <a:t/>
            </a:r>
          </a:p>
        </p:txBody>
      </p:sp>
      <p:sp>
        <p:nvSpPr>
          <p:cNvPr id="36873" name="Rectangle 9"/>
          <p:cNvSpPr>
            <a:spLocks noChangeArrowheads="1"/>
          </p:cNvSpPr>
          <p:nvPr/>
        </p:nvSpPr>
        <p:spPr bwMode="auto">
          <a:xfrm>
            <a:off x="3022600" y="2184400"/>
            <a:ext cx="12065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EM</a:t>
            </a:r>
            <a:r>
              <a:rPr lang="en-US" altLang="en-US" dirty="0" smtClean="0">
                <a:solidFill>
                  <a:srgbClr val="000000"/>
                </a:solidFill>
                <a:latin typeface="ヒラギノ角ゴ ProN W3" charset="-128"/>
              </a:rPr>
              <a:t/>
            </a:r>
          </a:p>
        </p:txBody>
      </p:sp>
      <p:sp>
        <p:nvSpPr>
          <p:cNvPr id="36874" name="Rectangle 10"/>
          <p:cNvSpPr>
            <a:spLocks noChangeArrowheads="1"/>
          </p:cNvSpPr>
          <p:nvPr/>
        </p:nvSpPr>
        <p:spPr bwMode="auto">
          <a:xfrm>
            <a:off x="3632200" y="3441700"/>
            <a:ext cx="8890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36875" name="Rectangle 11"/>
          <p:cNvSpPr>
            <a:spLocks noChangeArrowheads="1"/>
          </p:cNvSpPr>
          <p:nvPr/>
        </p:nvSpPr>
        <p:spPr bwMode="auto">
          <a:xfrm>
            <a:off x="3619500" y="4457700"/>
            <a:ext cx="8890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36876" name="Rectangle 12"/>
          <p:cNvSpPr>
            <a:spLocks noChangeArrowheads="1"/>
          </p:cNvSpPr>
          <p:nvPr/>
        </p:nvSpPr>
        <p:spPr bwMode="auto">
          <a:xfrm>
            <a:off x="3606800" y="5473700"/>
            <a:ext cx="8890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latin typeface="ヒラギノ角ゴ ProN W3" charset="-128"/>
              </a:rPr>
              <a:t/>
            </a:r>
          </a:p>
        </p:txBody>
      </p:sp>
      <p:sp>
        <p:nvSpPr>
          <p:cNvPr id="36877" name="Line 13"/>
          <p:cNvSpPr>
            <a:spLocks noChangeShapeType="1"/>
          </p:cNvSpPr>
          <p:nvPr/>
        </p:nvSpPr>
        <p:spPr bwMode="auto">
          <a:xfrm flipH="1">
            <a:off x="922338" y="1854200"/>
            <a:ext cx="34925" cy="29464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878" name="Line 14"/>
          <p:cNvSpPr>
            <a:spLocks noChangeShapeType="1"/>
          </p:cNvSpPr>
          <p:nvPr/>
        </p:nvSpPr>
        <p:spPr bwMode="auto">
          <a:xfrm>
            <a:off x="939800" y="4787900"/>
            <a:ext cx="8509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879" name="Line 15"/>
          <p:cNvSpPr>
            <a:spLocks noChangeShapeType="1"/>
          </p:cNvSpPr>
          <p:nvPr/>
        </p:nvSpPr>
        <p:spPr bwMode="auto">
          <a:xfrm>
            <a:off x="939800" y="3746500"/>
            <a:ext cx="808038" cy="95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880" name="Line 16"/>
          <p:cNvSpPr>
            <a:spLocks noChangeShapeType="1"/>
          </p:cNvSpPr>
          <p:nvPr/>
        </p:nvSpPr>
        <p:spPr bwMode="auto">
          <a:xfrm flipH="1" flipV="1">
            <a:off x="1801813" y="4783138"/>
            <a:ext cx="23812" cy="1365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881" name="Line 17"/>
          <p:cNvSpPr>
            <a:spLocks noChangeShapeType="1"/>
          </p:cNvSpPr>
          <p:nvPr/>
        </p:nvSpPr>
        <p:spPr bwMode="auto">
          <a:xfrm flipV="1">
            <a:off x="1752600" y="3729038"/>
            <a:ext cx="1588" cy="2635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882" name="Line 18"/>
          <p:cNvSpPr>
            <a:spLocks noChangeShapeType="1"/>
          </p:cNvSpPr>
          <p:nvPr/>
        </p:nvSpPr>
        <p:spPr bwMode="auto">
          <a:xfrm flipV="1">
            <a:off x="1704975" y="2905125"/>
            <a:ext cx="6350" cy="13493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883" name="Line 19"/>
          <p:cNvSpPr>
            <a:spLocks noChangeShapeType="1"/>
          </p:cNvSpPr>
          <p:nvPr/>
        </p:nvSpPr>
        <p:spPr bwMode="auto">
          <a:xfrm flipH="1">
            <a:off x="947738" y="2908300"/>
            <a:ext cx="758825"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884" name="Line 20"/>
          <p:cNvSpPr>
            <a:spLocks noChangeShapeType="1"/>
          </p:cNvSpPr>
          <p:nvPr/>
        </p:nvSpPr>
        <p:spPr bwMode="auto">
          <a:xfrm flipH="1">
            <a:off x="3355975" y="2743200"/>
            <a:ext cx="26988" cy="2976563"/>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886" name="Line 22"/>
          <p:cNvSpPr>
            <a:spLocks noChangeShapeType="1"/>
          </p:cNvSpPr>
          <p:nvPr/>
        </p:nvSpPr>
        <p:spPr bwMode="auto">
          <a:xfrm flipH="1">
            <a:off x="3390900" y="4706938"/>
            <a:ext cx="250825" cy="1587"/>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887" name="Line 23"/>
          <p:cNvSpPr>
            <a:spLocks noChangeShapeType="1"/>
          </p:cNvSpPr>
          <p:nvPr/>
        </p:nvSpPr>
        <p:spPr bwMode="auto">
          <a:xfrm flipV="1">
            <a:off x="3354388" y="3687763"/>
            <a:ext cx="279400" cy="127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888" name="Rectangle 24"/>
          <p:cNvSpPr>
            <a:spLocks noChangeArrowheads="1"/>
          </p:cNvSpPr>
          <p:nvPr/>
        </p:nvSpPr>
        <p:spPr bwMode="auto">
          <a:xfrm>
            <a:off x="4851400" y="2166938"/>
            <a:ext cx="12065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EM</a:t>
            </a:r>
            <a:r>
              <a:rPr lang="en-US" altLang="en-US" dirty="0" smtClean="0">
                <a:solidFill>
                  <a:srgbClr val="000000"/>
                </a:solidFill>
                <a:latin typeface="ヒラギノ角ゴ ProN W3" charset="-128"/>
              </a:rPr>
              <a:t/>
            </a:r>
          </a:p>
        </p:txBody>
      </p:sp>
      <p:sp>
        <p:nvSpPr>
          <p:cNvPr id="36889" name="Rectangle 25"/>
          <p:cNvSpPr>
            <a:spLocks noChangeArrowheads="1"/>
          </p:cNvSpPr>
          <p:nvPr/>
        </p:nvSpPr>
        <p:spPr bwMode="auto">
          <a:xfrm>
            <a:off x="5461000" y="3424238"/>
            <a:ext cx="8890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latin typeface="ヒラギノ角ゴ ProN W3" charset="-128"/>
              </a:rPr>
              <a:t/>
            </a:r>
          </a:p>
        </p:txBody>
      </p:sp>
      <p:sp>
        <p:nvSpPr>
          <p:cNvPr id="36890" name="Rectangle 26"/>
          <p:cNvSpPr>
            <a:spLocks noChangeArrowheads="1"/>
          </p:cNvSpPr>
          <p:nvPr/>
        </p:nvSpPr>
        <p:spPr bwMode="auto">
          <a:xfrm>
            <a:off x="5448300" y="4440238"/>
            <a:ext cx="8890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latin typeface="ヒラギノ角ゴ ProN W3" charset="-128"/>
              </a:rPr>
              <a:t/>
            </a:r>
          </a:p>
        </p:txBody>
      </p:sp>
      <p:sp>
        <p:nvSpPr>
          <p:cNvPr id="36891" name="Rectangle 27"/>
          <p:cNvSpPr>
            <a:spLocks noChangeArrowheads="1"/>
          </p:cNvSpPr>
          <p:nvPr/>
        </p:nvSpPr>
        <p:spPr bwMode="auto">
          <a:xfrm>
            <a:off x="5435600" y="5456238"/>
            <a:ext cx="8890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latin typeface="ヒラギノ角ゴ ProN W3" charset="-128"/>
              </a:rPr>
              <a:t/>
            </a:r>
          </a:p>
        </p:txBody>
      </p:sp>
      <p:sp>
        <p:nvSpPr>
          <p:cNvPr id="36892" name="Line 28"/>
          <p:cNvSpPr>
            <a:spLocks noChangeShapeType="1"/>
          </p:cNvSpPr>
          <p:nvPr/>
        </p:nvSpPr>
        <p:spPr bwMode="auto">
          <a:xfrm>
            <a:off x="5207000" y="2725738"/>
            <a:ext cx="1588" cy="3009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894" name="Line 30"/>
          <p:cNvSpPr>
            <a:spLocks noChangeShapeType="1"/>
          </p:cNvSpPr>
          <p:nvPr/>
        </p:nvSpPr>
        <p:spPr bwMode="auto">
          <a:xfrm flipH="1">
            <a:off x="5202238" y="4689475"/>
            <a:ext cx="250825"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895" name="Line 31"/>
          <p:cNvSpPr>
            <a:spLocks noChangeShapeType="1"/>
          </p:cNvSpPr>
          <p:nvPr/>
        </p:nvSpPr>
        <p:spPr bwMode="auto">
          <a:xfrm flipV="1">
            <a:off x="5202238" y="3662363"/>
            <a:ext cx="258762" cy="1587"/>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896" name="Rectangle 32"/>
          <p:cNvSpPr>
            <a:spLocks noChangeArrowheads="1"/>
          </p:cNvSpPr>
          <p:nvPr/>
        </p:nvSpPr>
        <p:spPr bwMode="auto">
          <a:xfrm>
            <a:off x="6680200" y="2149475"/>
            <a:ext cx="12065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EM</a:t>
            </a:r>
            <a:r>
              <a:rPr lang="en-US" altLang="en-US" dirty="0" smtClean="0">
                <a:solidFill>
                  <a:srgbClr val="000000"/>
                </a:solidFill>
                <a:latin typeface="ヒラギノ角ゴ ProN W3" charset="-128"/>
              </a:rPr>
              <a:t/>
            </a:r>
          </a:p>
        </p:txBody>
      </p:sp>
      <p:sp>
        <p:nvSpPr>
          <p:cNvPr id="36897" name="Rectangle 33"/>
          <p:cNvSpPr>
            <a:spLocks noChangeArrowheads="1"/>
          </p:cNvSpPr>
          <p:nvPr/>
        </p:nvSpPr>
        <p:spPr bwMode="auto">
          <a:xfrm>
            <a:off x="7289800" y="3406775"/>
            <a:ext cx="8890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latin typeface="ヒラギノ角ゴ ProN W3" charset="-128"/>
              </a:rPr>
              <a:t/>
            </a:r>
          </a:p>
        </p:txBody>
      </p:sp>
      <p:sp>
        <p:nvSpPr>
          <p:cNvPr id="36898" name="Rectangle 34"/>
          <p:cNvSpPr>
            <a:spLocks noChangeArrowheads="1"/>
          </p:cNvSpPr>
          <p:nvPr/>
        </p:nvSpPr>
        <p:spPr bwMode="auto">
          <a:xfrm>
            <a:off x="7277100" y="4422775"/>
            <a:ext cx="8890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latin typeface="ヒラギノ角ゴ ProN W3" charset="-128"/>
              </a:rPr>
              <a:t/>
            </a:r>
          </a:p>
        </p:txBody>
      </p:sp>
      <p:sp>
        <p:nvSpPr>
          <p:cNvPr id="36899" name="Rectangle 35"/>
          <p:cNvSpPr>
            <a:spLocks noChangeArrowheads="1"/>
          </p:cNvSpPr>
          <p:nvPr/>
        </p:nvSpPr>
        <p:spPr bwMode="auto">
          <a:xfrm>
            <a:off x="7264400" y="5438775"/>
            <a:ext cx="8890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latin typeface="ヒラギノ角ゴ ProN W3" charset="-128"/>
              </a:rPr>
              <a:t/>
            </a:r>
          </a:p>
        </p:txBody>
      </p:sp>
      <p:sp>
        <p:nvSpPr>
          <p:cNvPr id="36900" name="Line 36"/>
          <p:cNvSpPr>
            <a:spLocks noChangeShapeType="1"/>
          </p:cNvSpPr>
          <p:nvPr/>
        </p:nvSpPr>
        <p:spPr bwMode="auto">
          <a:xfrm flipH="1">
            <a:off x="7005638" y="2708275"/>
            <a:ext cx="34925" cy="30226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01" name="Line 37"/>
          <p:cNvSpPr>
            <a:spLocks noChangeShapeType="1"/>
          </p:cNvSpPr>
          <p:nvPr/>
        </p:nvSpPr>
        <p:spPr bwMode="auto">
          <a:xfrm flipH="1" flipV="1">
            <a:off x="7031038" y="5730875"/>
            <a:ext cx="268287"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02" name="Line 38"/>
          <p:cNvSpPr>
            <a:spLocks noChangeShapeType="1"/>
          </p:cNvSpPr>
          <p:nvPr/>
        </p:nvSpPr>
        <p:spPr bwMode="auto">
          <a:xfrm flipH="1">
            <a:off x="7031038" y="4684713"/>
            <a:ext cx="268287" cy="635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03" name="Line 39"/>
          <p:cNvSpPr>
            <a:spLocks noChangeShapeType="1"/>
          </p:cNvSpPr>
          <p:nvPr/>
        </p:nvSpPr>
        <p:spPr bwMode="auto">
          <a:xfrm>
            <a:off x="7031038" y="3659188"/>
            <a:ext cx="282575" cy="317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04" name="Line 40"/>
          <p:cNvSpPr>
            <a:spLocks noChangeShapeType="1"/>
          </p:cNvSpPr>
          <p:nvPr/>
        </p:nvSpPr>
        <p:spPr bwMode="auto">
          <a:xfrm>
            <a:off x="2370138" y="3302000"/>
            <a:ext cx="5097462"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05" name="Line 41"/>
          <p:cNvSpPr>
            <a:spLocks noChangeShapeType="1"/>
          </p:cNvSpPr>
          <p:nvPr/>
        </p:nvSpPr>
        <p:spPr bwMode="auto">
          <a:xfrm>
            <a:off x="4038600" y="3302000"/>
            <a:ext cx="1588" cy="1365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06" name="Line 42"/>
          <p:cNvSpPr>
            <a:spLocks noChangeShapeType="1"/>
          </p:cNvSpPr>
          <p:nvPr/>
        </p:nvSpPr>
        <p:spPr bwMode="auto">
          <a:xfrm>
            <a:off x="5842000" y="3309938"/>
            <a:ext cx="1588" cy="109537"/>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07" name="Line 43"/>
          <p:cNvSpPr>
            <a:spLocks noChangeShapeType="1"/>
          </p:cNvSpPr>
          <p:nvPr/>
        </p:nvSpPr>
        <p:spPr bwMode="auto">
          <a:xfrm>
            <a:off x="7475538" y="3302000"/>
            <a:ext cx="7937" cy="1016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08" name="Line 44"/>
          <p:cNvSpPr>
            <a:spLocks noChangeShapeType="1"/>
          </p:cNvSpPr>
          <p:nvPr/>
        </p:nvSpPr>
        <p:spPr bwMode="auto">
          <a:xfrm>
            <a:off x="2428875" y="4308475"/>
            <a:ext cx="5097463"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09" name="Line 45"/>
          <p:cNvSpPr>
            <a:spLocks noChangeShapeType="1"/>
          </p:cNvSpPr>
          <p:nvPr/>
        </p:nvSpPr>
        <p:spPr bwMode="auto">
          <a:xfrm>
            <a:off x="4021138" y="4316413"/>
            <a:ext cx="1587" cy="1365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10" name="Line 46"/>
          <p:cNvSpPr>
            <a:spLocks noChangeShapeType="1"/>
          </p:cNvSpPr>
          <p:nvPr/>
        </p:nvSpPr>
        <p:spPr bwMode="auto">
          <a:xfrm>
            <a:off x="5730875" y="4308475"/>
            <a:ext cx="1588" cy="10953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11" name="Line 47"/>
          <p:cNvSpPr>
            <a:spLocks noChangeShapeType="1"/>
          </p:cNvSpPr>
          <p:nvPr/>
        </p:nvSpPr>
        <p:spPr bwMode="auto">
          <a:xfrm>
            <a:off x="7534275" y="4308475"/>
            <a:ext cx="7938" cy="1016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12" name="Line 48"/>
          <p:cNvSpPr>
            <a:spLocks noChangeShapeType="1"/>
          </p:cNvSpPr>
          <p:nvPr/>
        </p:nvSpPr>
        <p:spPr bwMode="auto">
          <a:xfrm>
            <a:off x="2411413" y="5314950"/>
            <a:ext cx="5097462"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13" name="Line 49"/>
          <p:cNvSpPr>
            <a:spLocks noChangeShapeType="1"/>
          </p:cNvSpPr>
          <p:nvPr/>
        </p:nvSpPr>
        <p:spPr bwMode="auto">
          <a:xfrm>
            <a:off x="4029075" y="5330825"/>
            <a:ext cx="1588" cy="1365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14" name="Line 50"/>
          <p:cNvSpPr>
            <a:spLocks noChangeShapeType="1"/>
          </p:cNvSpPr>
          <p:nvPr/>
        </p:nvSpPr>
        <p:spPr bwMode="auto">
          <a:xfrm>
            <a:off x="5822950" y="5324475"/>
            <a:ext cx="1588" cy="10953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15" name="Line 51"/>
          <p:cNvSpPr>
            <a:spLocks noChangeShapeType="1"/>
          </p:cNvSpPr>
          <p:nvPr/>
        </p:nvSpPr>
        <p:spPr bwMode="auto">
          <a:xfrm>
            <a:off x="7516813" y="5314950"/>
            <a:ext cx="7937" cy="1016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16" name="Rectangle 52"/>
          <p:cNvSpPr>
            <a:spLocks noChangeArrowheads="1"/>
          </p:cNvSpPr>
          <p:nvPr/>
        </p:nvSpPr>
        <p:spPr bwMode="auto">
          <a:xfrm>
            <a:off x="4762500" y="1295400"/>
            <a:ext cx="12065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EMM</a:t>
            </a:r>
            <a:r>
              <a:rPr lang="en-US" altLang="en-US" dirty="0" smtClean="0">
                <a:solidFill>
                  <a:srgbClr val="000000"/>
                </a:solidFill>
                <a:latin typeface="ヒラギノ角ゴ ProN W3" charset="-128"/>
              </a:rPr>
              <a:t/>
            </a:r>
          </a:p>
        </p:txBody>
      </p:sp>
      <p:sp>
        <p:nvSpPr>
          <p:cNvPr id="36917" name="Rectangle 53"/>
          <p:cNvSpPr>
            <a:spLocks noChangeArrowheads="1"/>
          </p:cNvSpPr>
          <p:nvPr/>
        </p:nvSpPr>
        <p:spPr bwMode="auto">
          <a:xfrm>
            <a:off x="2374900" y="330200"/>
            <a:ext cx="1206500" cy="53340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Exec</a:t>
            </a:r>
            <a:r>
              <a:rPr lang="en-US" altLang="en-US" dirty="0" smtClean="0">
                <a:solidFill>
                  <a:srgbClr val="000000"/>
                </a:solidFill>
                <a:latin typeface="ヒラギノ角ゴ ProN W3" charset="-128"/>
              </a:rPr>
              <a:t/>
            </a:r>
          </a:p>
        </p:txBody>
      </p:sp>
      <p:sp>
        <p:nvSpPr>
          <p:cNvPr id="36918" name="Line 54"/>
          <p:cNvSpPr>
            <a:spLocks noChangeShapeType="1"/>
          </p:cNvSpPr>
          <p:nvPr/>
        </p:nvSpPr>
        <p:spPr bwMode="auto">
          <a:xfrm>
            <a:off x="3009900" y="863600"/>
            <a:ext cx="1588" cy="2286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19" name="Line 55"/>
          <p:cNvSpPr>
            <a:spLocks noChangeShapeType="1"/>
          </p:cNvSpPr>
          <p:nvPr/>
        </p:nvSpPr>
        <p:spPr bwMode="auto">
          <a:xfrm>
            <a:off x="1257300" y="1104900"/>
            <a:ext cx="12700"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20" name="Line 56"/>
          <p:cNvSpPr>
            <a:spLocks noChangeShapeType="1"/>
          </p:cNvSpPr>
          <p:nvPr/>
        </p:nvSpPr>
        <p:spPr bwMode="auto">
          <a:xfrm>
            <a:off x="1244600" y="1079500"/>
            <a:ext cx="40640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21" name="Line 57"/>
          <p:cNvSpPr>
            <a:spLocks noChangeShapeType="1"/>
          </p:cNvSpPr>
          <p:nvPr/>
        </p:nvSpPr>
        <p:spPr bwMode="auto">
          <a:xfrm>
            <a:off x="5308600" y="1079500"/>
            <a:ext cx="12700" cy="2032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22" name="Line 58"/>
          <p:cNvSpPr>
            <a:spLocks noChangeShapeType="1"/>
          </p:cNvSpPr>
          <p:nvPr/>
        </p:nvSpPr>
        <p:spPr bwMode="auto">
          <a:xfrm flipV="1">
            <a:off x="3594100" y="1976438"/>
            <a:ext cx="3619500" cy="349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23" name="Line 59"/>
          <p:cNvSpPr>
            <a:spLocks noChangeShapeType="1"/>
          </p:cNvSpPr>
          <p:nvPr/>
        </p:nvSpPr>
        <p:spPr bwMode="auto">
          <a:xfrm flipV="1">
            <a:off x="3581400" y="1989138"/>
            <a:ext cx="1588" cy="2127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24" name="Line 60"/>
          <p:cNvSpPr>
            <a:spLocks noChangeShapeType="1"/>
          </p:cNvSpPr>
          <p:nvPr/>
        </p:nvSpPr>
        <p:spPr bwMode="auto">
          <a:xfrm flipV="1">
            <a:off x="5397500" y="1976438"/>
            <a:ext cx="1588" cy="2000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25" name="Line 61"/>
          <p:cNvSpPr>
            <a:spLocks noChangeShapeType="1"/>
          </p:cNvSpPr>
          <p:nvPr/>
        </p:nvSpPr>
        <p:spPr bwMode="auto">
          <a:xfrm flipH="1" flipV="1">
            <a:off x="7221538" y="1963738"/>
            <a:ext cx="22225" cy="1746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36926" name="Line 62"/>
          <p:cNvSpPr>
            <a:spLocks noChangeShapeType="1"/>
          </p:cNvSpPr>
          <p:nvPr/>
        </p:nvSpPr>
        <p:spPr bwMode="auto">
          <a:xfrm flipH="1" flipV="1">
            <a:off x="5303838" y="1824038"/>
            <a:ext cx="22225" cy="1746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1C3EF1F7-DB16-F745-9FDC-CB69F54E9940}" type="slidenum">
              <a:rPr lang="en-US" altLang="en-US" sz="1400">
                <a:solidFill>
                  <a:srgbClr val="000000"/>
                </a:solidFill>
                <a:latin typeface="Times New Roman" charset="0"/>
                <a:ea typeface="Arial Unicode MS" charset="0"/>
                <a:cs typeface="Arial Unicode MS" charset="0"/>
              </a:rPr>
              <a:pPr>
                <a:buClrTx/>
                <a:buFontTx/>
                <a:buNone/>
              </a:pPr>
              <a:t>31</a:t>
            </a:fld>
            <a:endParaRPr lang="en-US" altLang="en-US" sz="1400">
              <a:solidFill>
                <a:srgbClr val="000000"/>
              </a:solidFill>
              <a:latin typeface="Times New Roman" charset="0"/>
              <a:ea typeface="Arial Unicode MS" charset="0"/>
              <a:cs typeface="Arial Unicode MS" charset="0"/>
            </a:endParaRPr>
          </a:p>
        </p:txBody>
      </p:sp>
      <p:sp>
        <p:nvSpPr>
          <p:cNvPr id="68" name="Line 22"/>
          <p:cNvSpPr>
            <a:spLocks noChangeShapeType="1"/>
          </p:cNvSpPr>
          <p:nvPr/>
        </p:nvSpPr>
        <p:spPr bwMode="auto">
          <a:xfrm flipH="1" flipV="1">
            <a:off x="3354388" y="5735638"/>
            <a:ext cx="239712" cy="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9" name="Line 22"/>
          <p:cNvSpPr>
            <a:spLocks noChangeShapeType="1"/>
          </p:cNvSpPr>
          <p:nvPr/>
        </p:nvSpPr>
        <p:spPr bwMode="auto">
          <a:xfrm flipH="1" flipV="1">
            <a:off x="5221288" y="5735638"/>
            <a:ext cx="239712" cy="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3200" dirty="0" smtClean="0">
                <a:solidFill>
                  <a:srgbClr val="000000"/>
                </a:solidFill>
              </a:rPr>
              <a:t>Common sense or resistance to change?</a:t>
            </a:r>
          </a:p>
        </p:txBody>
      </p:sp>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 y="1171575"/>
            <a:ext cx="7016750" cy="4943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29233AC2-09A6-A84B-A4DA-4D311001F77A}" type="slidenum">
              <a:rPr lang="en-US" altLang="en-US" sz="1400">
                <a:solidFill>
                  <a:srgbClr val="000000"/>
                </a:solidFill>
                <a:latin typeface="Times New Roman" charset="0"/>
                <a:ea typeface="Arial Unicode MS" charset="0"/>
                <a:cs typeface="Arial Unicode MS" charset="0"/>
              </a:rPr>
              <a:pPr>
                <a:buClrTx/>
                <a:buFontTx/>
                <a:buNone/>
              </a:pPr>
              <a:t>32</a:t>
            </a:fld>
            <a:endParaRPr lang="en-US" altLang="en-US" sz="1400">
              <a:solidFill>
                <a:srgbClr val="000000"/>
              </a:solidFill>
              <a:latin typeface="Times New Roman" charset="0"/>
              <a:ea typeface="Arial Unicode MS" charset="0"/>
              <a:cs typeface="Arial Unicode MS" charset="0"/>
            </a:endParaRPr>
          </a:p>
        </p:txBody>
      </p:sp>
      <p:sp>
        <p:nvSpPr>
          <p:cNvPr id="6" name="TextBox 5"/>
          <p:cNvSpPr txBox="1"/>
          <p:nvPr/>
        </p:nvSpPr>
        <p:spPr>
          <a:xfrm>
            <a:off x="6753267" y="6074003"/>
            <a:ext cx="1584176" cy="215444"/>
          </a:xfrm>
          <a:prstGeom prst="rect">
            <a:avLst/>
          </a:prstGeom>
          <a:noFill/>
        </p:spPr>
        <p:txBody>
          <a:bodyPr wrap="square" rtlCol="0">
            <a:spAutoFit/>
          </a:bodyPr>
          <a:lstStyle/>
          <a:p>
            <a:r>
              <a:rPr lang="en-US" sz="800" dirty="0" smtClean="0">
                <a:solidFill>
                  <a:schemeClr val="tx1"/>
                </a:solidFill>
              </a:rPr>
              <a:t>Used without permission</a:t>
            </a:r>
            <a:endParaRPr lang="en-US" sz="800" dirty="0">
              <a:solidFill>
                <a:schemeClr val="tx1"/>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The Matrix</a:t>
            </a:r>
          </a:p>
        </p:txBody>
      </p:sp>
      <p:sp>
        <p:nvSpPr>
          <p:cNvPr id="38917"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1pPr>
            <a:lvl2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2pPr>
            <a:lvl3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3pPr>
            <a:lvl4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4pPr>
            <a:lvl5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Clr>
                <a:srgbClr val="000000"/>
              </a:buClr>
              <a:buSzPct val="100000"/>
              <a:buFont typeface="Arial" charset="0"/>
              <a:buChar char="•"/>
              <a:defRPr/>
            </a:pPr>
            <a:r>
              <a:rPr lang="en-US" altLang="en-US" sz="3200" dirty="0" smtClean="0">
                <a:solidFill>
                  <a:srgbClr val="000000"/>
                </a:solidFill>
              </a:rPr>
              <a:t>Specialization allows different managers to master their tasks.</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Chaos in one channel is less likely to compromise another channel</a:t>
            </a:r>
          </a:p>
        </p:txBody>
      </p:sp>
      <p:pic>
        <p:nvPicPr>
          <p:cNvPr id="389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403225"/>
            <a:ext cx="904875" cy="868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AA76632B-F144-BC46-848A-BB8AC4DFA4D8}" type="slidenum">
              <a:rPr lang="en-US" altLang="en-US" sz="1400">
                <a:solidFill>
                  <a:srgbClr val="000000"/>
                </a:solidFill>
                <a:latin typeface="Times New Roman" charset="0"/>
                <a:ea typeface="Arial Unicode MS" charset="0"/>
                <a:cs typeface="Arial Unicode MS" charset="0"/>
              </a:rPr>
              <a:pPr>
                <a:buClrTx/>
                <a:buFontTx/>
                <a:buNone/>
              </a:pPr>
              <a:t>33</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The Matrix</a:t>
            </a:r>
          </a:p>
        </p:txBody>
      </p:sp>
      <p:sp>
        <p:nvSpPr>
          <p:cNvPr id="39941"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1pPr>
            <a:lvl2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2pPr>
            <a:lvl3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3pPr>
            <a:lvl4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4pPr>
            <a:lvl5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Clr>
                <a:srgbClr val="000000"/>
              </a:buClr>
              <a:buSzPct val="100000"/>
              <a:buFont typeface="Arial" charset="0"/>
              <a:buChar char="•"/>
              <a:defRPr/>
            </a:pPr>
            <a:r>
              <a:rPr lang="en-US" altLang="en-US" sz="3200" dirty="0" smtClean="0">
                <a:solidFill>
                  <a:srgbClr val="000000"/>
                </a:solidFill>
              </a:rPr>
              <a:t>Sometimes more than one boss is the same as no boss. (good and bad)</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Is 2 the right number of interfaces?</a:t>
            </a:r>
          </a:p>
        </p:txBody>
      </p:sp>
      <p:pic>
        <p:nvPicPr>
          <p:cNvPr id="399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613" y="331788"/>
            <a:ext cx="841375" cy="833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297F189C-E3AB-0444-803D-34C0A4397B99}" type="slidenum">
              <a:rPr lang="en-US" altLang="en-US" sz="1400">
                <a:solidFill>
                  <a:srgbClr val="000000"/>
                </a:solidFill>
                <a:latin typeface="Times New Roman" charset="0"/>
                <a:ea typeface="Arial Unicode MS" charset="0"/>
                <a:cs typeface="Arial Unicode MS" charset="0"/>
              </a:rPr>
              <a:pPr>
                <a:buClrTx/>
                <a:buFontTx/>
                <a:buNone/>
              </a:pPr>
              <a:t>34</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292100" y="457200"/>
            <a:ext cx="85217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3200" dirty="0" smtClean="0">
                <a:solidFill>
                  <a:srgbClr val="000000"/>
                </a:solidFill>
              </a:rPr>
              <a:t>Then, in the 90’s these people revolutionized corporate organization again.</a:t>
            </a:r>
          </a:p>
        </p:txBody>
      </p:sp>
      <p:sp>
        <p:nvSpPr>
          <p:cNvPr id="40965" name="Text Box 5"/>
          <p:cNvSpPr txBox="1">
            <a:spLocks noChangeArrowheads="1"/>
          </p:cNvSpPr>
          <p:nvPr/>
        </p:nvSpPr>
        <p:spPr bwMode="auto">
          <a:xfrm>
            <a:off x="7497763" y="4114800"/>
            <a:ext cx="1816100"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2000"/>
              </a:spcBef>
              <a:buSzPct val="100000"/>
              <a:defRPr/>
            </a:pPr>
            <a:r>
              <a:rPr lang="en-US" altLang="en-US" sz="3200" dirty="0" smtClean="0">
                <a:solidFill>
                  <a:srgbClr val="000000"/>
                </a:solidFill>
              </a:rPr>
              <a:t>No fooling!</a:t>
            </a:r>
          </a:p>
        </p:txBody>
      </p:sp>
      <p:pic>
        <p:nvPicPr>
          <p:cNvPr id="409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1435100"/>
            <a:ext cx="5384800" cy="4038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887F1C6E-5B4D-2342-B683-3E85C07765E7}" type="slidenum">
              <a:rPr lang="en-US" altLang="en-US" sz="1400">
                <a:solidFill>
                  <a:srgbClr val="000000"/>
                </a:solidFill>
                <a:latin typeface="Times New Roman" charset="0"/>
                <a:ea typeface="Arial Unicode MS" charset="0"/>
                <a:cs typeface="Arial Unicode MS" charset="0"/>
              </a:rPr>
              <a:pPr>
                <a:buClrTx/>
                <a:buFontTx/>
                <a:buNone/>
              </a:pPr>
              <a:t>35</a:t>
            </a:fld>
            <a:endParaRPr lang="en-US" altLang="en-US" sz="1400">
              <a:solidFill>
                <a:srgbClr val="000000"/>
              </a:solidFill>
              <a:latin typeface="Times New Roman" charset="0"/>
              <a:ea typeface="Arial Unicode MS" charset="0"/>
              <a:cs typeface="Arial Unicode MS" charset="0"/>
            </a:endParaRPr>
          </a:p>
        </p:txBody>
      </p:sp>
      <p:sp>
        <p:nvSpPr>
          <p:cNvPr id="7" name="TextBox 6"/>
          <p:cNvSpPr txBox="1"/>
          <p:nvPr/>
        </p:nvSpPr>
        <p:spPr>
          <a:xfrm>
            <a:off x="6012160" y="5500350"/>
            <a:ext cx="1584176" cy="215444"/>
          </a:xfrm>
          <a:prstGeom prst="rect">
            <a:avLst/>
          </a:prstGeom>
          <a:noFill/>
        </p:spPr>
        <p:txBody>
          <a:bodyPr wrap="square" rtlCol="0">
            <a:spAutoFit/>
          </a:bodyPr>
          <a:lstStyle/>
          <a:p>
            <a:r>
              <a:rPr lang="en-US" sz="800" dirty="0" smtClean="0">
                <a:solidFill>
                  <a:schemeClr val="tx1"/>
                </a:solidFill>
              </a:rPr>
              <a:t>Used without permission</a:t>
            </a:r>
            <a:endParaRPr lang="en-US" sz="800" dirty="0">
              <a:solidFill>
                <a:schemeClr val="tx1"/>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925" y="1473200"/>
            <a:ext cx="4625975" cy="4486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989" name="Text Box 5"/>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Ideal Scrum team</a:t>
            </a:r>
          </a:p>
        </p:txBody>
      </p:sp>
      <p:sp>
        <p:nvSpPr>
          <p:cNvPr id="41990" name="Text Box 6"/>
          <p:cNvSpPr txBox="1">
            <a:spLocks noChangeArrowheads="1"/>
          </p:cNvSpPr>
          <p:nvPr/>
        </p:nvSpPr>
        <p:spPr bwMode="auto">
          <a:xfrm>
            <a:off x="368300" y="2070100"/>
            <a:ext cx="3263900" cy="313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1pPr>
            <a:lvl2pP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2pPr>
            <a:lvl3pP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3pPr>
            <a:lvl4pP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4pPr>
            <a:lvl5pP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SzPct val="100000"/>
              <a:defRPr/>
            </a:pPr>
            <a:r>
              <a:rPr lang="en-US" altLang="en-US" sz="3200" dirty="0" smtClean="0">
                <a:solidFill>
                  <a:srgbClr val="000000"/>
                </a:solidFill>
              </a:rPr>
              <a:t>	An SM and a PO are all a team needs interface to the rest of the company.</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8BE072A1-01E0-B148-A012-FFFC8055759F}" type="slidenum">
              <a:rPr lang="en-US" altLang="en-US" sz="1400">
                <a:solidFill>
                  <a:srgbClr val="000000"/>
                </a:solidFill>
                <a:latin typeface="Times New Roman" charset="0"/>
                <a:ea typeface="Arial Unicode MS" charset="0"/>
                <a:cs typeface="Arial Unicode MS" charset="0"/>
              </a:rPr>
              <a:pPr>
                <a:buClrTx/>
                <a:buFontTx/>
                <a:buNone/>
              </a:pPr>
              <a:t>36</a:t>
            </a:fld>
            <a:endParaRPr lang="en-US" altLang="en-US" sz="1400">
              <a:solidFill>
                <a:srgbClr val="000000"/>
              </a:solidFill>
              <a:latin typeface="Times New Roman" charset="0"/>
              <a:ea typeface="Arial Unicode MS" charset="0"/>
              <a:cs typeface="Arial Unicode MS" charset="0"/>
            </a:endParaRPr>
          </a:p>
        </p:txBody>
      </p:sp>
      <p:sp>
        <p:nvSpPr>
          <p:cNvPr id="7" name="TextBox 6"/>
          <p:cNvSpPr txBox="1"/>
          <p:nvPr/>
        </p:nvSpPr>
        <p:spPr>
          <a:xfrm>
            <a:off x="6711231" y="5739592"/>
            <a:ext cx="1584176" cy="215444"/>
          </a:xfrm>
          <a:prstGeom prst="rect">
            <a:avLst/>
          </a:prstGeom>
          <a:noFill/>
        </p:spPr>
        <p:txBody>
          <a:bodyPr wrap="square" rtlCol="0">
            <a:spAutoFit/>
          </a:bodyPr>
          <a:lstStyle/>
          <a:p>
            <a:r>
              <a:rPr lang="en-US" sz="800" dirty="0" smtClean="0">
                <a:solidFill>
                  <a:schemeClr val="tx1"/>
                </a:solidFill>
              </a:rPr>
              <a:t>Used without permission</a:t>
            </a:r>
            <a:endParaRPr lang="en-US" sz="800" dirty="0">
              <a:solidFill>
                <a:schemeClr val="tx1"/>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685800" y="457200"/>
            <a:ext cx="51689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eaLnBrk="1" hangingPunct="1">
              <a:buSzPct val="100000"/>
              <a:defRPr/>
            </a:pPr>
            <a:r>
              <a:rPr lang="en-US" altLang="en-US" sz="4400" dirty="0" smtClean="0">
                <a:solidFill>
                  <a:srgbClr val="000000"/>
                </a:solidFill>
              </a:rPr>
              <a:t>Self-directed Team</a:t>
            </a:r>
          </a:p>
        </p:txBody>
      </p:sp>
      <p:sp>
        <p:nvSpPr>
          <p:cNvPr id="43013"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1pPr>
            <a:lvl2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2pPr>
            <a:lvl3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3pPr>
            <a:lvl4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4pPr>
            <a:lvl5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Clr>
                <a:srgbClr val="000000"/>
              </a:buClr>
              <a:buSzPct val="100000"/>
              <a:buFont typeface="Arial" charset="0"/>
              <a:buChar char="•"/>
              <a:defRPr/>
            </a:pPr>
            <a:r>
              <a:rPr lang="en-US" altLang="en-US" sz="3200" dirty="0" smtClean="0">
                <a:solidFill>
                  <a:srgbClr val="000000"/>
                </a:solidFill>
              </a:rPr>
              <a:t>Small teams have low complexity</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Agile = responds quickly to feedback</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Both specialization and generalized skills are encouraged.</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Redundancy prevents bottle necks</a:t>
            </a:r>
          </a:p>
        </p:txBody>
      </p:sp>
      <p:pic>
        <p:nvPicPr>
          <p:cNvPr id="430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663" y="403225"/>
            <a:ext cx="904875" cy="868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30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963" y="403225"/>
            <a:ext cx="904875" cy="868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89BF5FFE-8EDA-4742-9013-1F273A948269}" type="slidenum">
              <a:rPr lang="en-US" altLang="en-US" sz="1400">
                <a:solidFill>
                  <a:srgbClr val="000000"/>
                </a:solidFill>
                <a:latin typeface="Times New Roman" charset="0"/>
                <a:ea typeface="Arial Unicode MS" charset="0"/>
                <a:cs typeface="Arial Unicode MS" charset="0"/>
              </a:rPr>
              <a:pPr>
                <a:buClrTx/>
                <a:buFontTx/>
                <a:buNone/>
              </a:pPr>
              <a:t>37</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685800" y="457200"/>
            <a:ext cx="62103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Self-Directed teams</a:t>
            </a:r>
          </a:p>
        </p:txBody>
      </p:sp>
      <p:sp>
        <p:nvSpPr>
          <p:cNvPr id="44037"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1pPr>
            <a:lvl2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2pPr>
            <a:lvl3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3pPr>
            <a:lvl4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4pPr>
            <a:lvl5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Clr>
                <a:srgbClr val="000000"/>
              </a:buClr>
              <a:buSzPct val="100000"/>
              <a:buFont typeface="Arial" charset="0"/>
              <a:buChar char="•"/>
              <a:defRPr/>
            </a:pPr>
            <a:r>
              <a:rPr lang="en-US" altLang="en-US" sz="3200" dirty="0" smtClean="0">
                <a:solidFill>
                  <a:srgbClr val="000000"/>
                </a:solidFill>
              </a:rPr>
              <a:t>Agile mostly describes just one team.  How does the Agile team connect to the rest of the company?</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Employees who don’t like their managers have tried to use Agile to justify self-managed teams.  Organizations find that threatening. </a:t>
            </a:r>
          </a:p>
        </p:txBody>
      </p:sp>
      <p:pic>
        <p:nvPicPr>
          <p:cNvPr id="440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013" y="433388"/>
            <a:ext cx="841375" cy="833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EA123CDD-D50E-7B49-961B-0B9067058E01}" type="slidenum">
              <a:rPr lang="en-US" altLang="en-US" sz="1400">
                <a:solidFill>
                  <a:srgbClr val="000000"/>
                </a:solidFill>
                <a:latin typeface="Times New Roman" charset="0"/>
                <a:ea typeface="Arial Unicode MS" charset="0"/>
                <a:cs typeface="Arial Unicode MS" charset="0"/>
              </a:rPr>
              <a:pPr>
                <a:buClrTx/>
                <a:buFontTx/>
                <a:buNone/>
              </a:pPr>
              <a:t>38</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685800" y="457200"/>
            <a:ext cx="77724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Real Scrum Teams</a:t>
            </a:r>
          </a:p>
        </p:txBody>
      </p:sp>
      <p:sp>
        <p:nvSpPr>
          <p:cNvPr id="45061" name="Text Box 5"/>
          <p:cNvSpPr txBox="1">
            <a:spLocks noChangeArrowheads="1"/>
          </p:cNvSpPr>
          <p:nvPr/>
        </p:nvSpPr>
        <p:spPr bwMode="auto">
          <a:xfrm>
            <a:off x="622300" y="3695700"/>
            <a:ext cx="7772400"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1pPr>
            <a:lvl2pP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2pPr>
            <a:lvl3pP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3pPr>
            <a:lvl4pP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4pPr>
            <a:lvl5pP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charset="0"/>
                <a:ea typeface="ＭＳ Ｐゴシック" charset="-128"/>
                <a:cs typeface="ＭＳ Ｐゴシック" charset="-128"/>
              </a:defRPr>
            </a:lvl9pPr>
          </a:lstStyle>
          <a:p>
            <a:pPr eaLnBrk="1" hangingPunct="1">
              <a:lnSpc>
                <a:spcPct val="90000"/>
              </a:lnSpc>
              <a:spcBef>
                <a:spcPts val="700"/>
              </a:spcBef>
              <a:buSzPct val="100000"/>
              <a:defRPr/>
            </a:pPr>
            <a:r>
              <a:rPr lang="en-US" altLang="en-US" sz="2800" dirty="0" smtClean="0">
                <a:solidFill>
                  <a:srgbClr val="000000"/>
                </a:solidFill>
              </a:rPr>
              <a:t>	But their aren’t just a Product Owner and a Scrum Master.  We still cling to “everyone has a boss”, and the PMO may assign a project manager to the team.  And or course, the Admins. are actually the interface to most the company.</a:t>
            </a:r>
          </a:p>
        </p:txBody>
      </p:sp>
      <p:sp>
        <p:nvSpPr>
          <p:cNvPr id="45062" name="Oval 6"/>
          <p:cNvSpPr>
            <a:spLocks noChangeArrowheads="1"/>
          </p:cNvSpPr>
          <p:nvPr/>
        </p:nvSpPr>
        <p:spPr bwMode="auto">
          <a:xfrm>
            <a:off x="3378200" y="2679700"/>
            <a:ext cx="1612900" cy="8255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Team</a:t>
            </a:r>
          </a:p>
        </p:txBody>
      </p:sp>
      <p:sp>
        <p:nvSpPr>
          <p:cNvPr id="45063" name="Oval 7"/>
          <p:cNvSpPr>
            <a:spLocks noChangeArrowheads="1"/>
          </p:cNvSpPr>
          <p:nvPr/>
        </p:nvSpPr>
        <p:spPr bwMode="auto">
          <a:xfrm>
            <a:off x="3200400" y="1257300"/>
            <a:ext cx="660400" cy="5969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PO</a:t>
            </a:r>
          </a:p>
        </p:txBody>
      </p:sp>
      <p:sp>
        <p:nvSpPr>
          <p:cNvPr id="45064" name="Oval 8"/>
          <p:cNvSpPr>
            <a:spLocks noChangeArrowheads="1"/>
          </p:cNvSpPr>
          <p:nvPr/>
        </p:nvSpPr>
        <p:spPr bwMode="auto">
          <a:xfrm>
            <a:off x="4394200" y="1257300"/>
            <a:ext cx="660400" cy="5969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SM</a:t>
            </a:r>
          </a:p>
        </p:txBody>
      </p:sp>
      <p:sp>
        <p:nvSpPr>
          <p:cNvPr id="45065" name="Oval 9"/>
          <p:cNvSpPr>
            <a:spLocks noChangeArrowheads="1"/>
          </p:cNvSpPr>
          <p:nvPr/>
        </p:nvSpPr>
        <p:spPr bwMode="auto">
          <a:xfrm>
            <a:off x="5359400" y="1600200"/>
            <a:ext cx="660400" cy="5969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sz="1400" dirty="0" smtClean="0">
                <a:solidFill>
                  <a:srgbClr val="000000"/>
                </a:solidFill>
              </a:rPr>
              <a:t>Test</a:t>
            </a:r>
          </a:p>
          <a:p>
            <a:pPr algn="ctr">
              <a:buSzPct val="100000"/>
              <a:defRPr/>
            </a:pPr>
            <a:r>
              <a:rPr lang="en-US" altLang="en-US" sz="1400" dirty="0" smtClean="0">
                <a:solidFill>
                  <a:srgbClr val="000000"/>
                </a:solidFill>
              </a:rPr>
              <a:t>Boss</a:t>
            </a:r>
          </a:p>
        </p:txBody>
      </p:sp>
      <p:sp>
        <p:nvSpPr>
          <p:cNvPr id="45066" name="Oval 10"/>
          <p:cNvSpPr>
            <a:spLocks noChangeArrowheads="1"/>
          </p:cNvSpPr>
          <p:nvPr/>
        </p:nvSpPr>
        <p:spPr bwMode="auto">
          <a:xfrm>
            <a:off x="5638800" y="2171700"/>
            <a:ext cx="673100" cy="6731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sz="1400" dirty="0" smtClean="0">
                <a:solidFill>
                  <a:srgbClr val="000000"/>
                </a:solidFill>
              </a:rPr>
              <a:t>Admin</a:t>
            </a:r>
          </a:p>
        </p:txBody>
      </p:sp>
      <p:sp>
        <p:nvSpPr>
          <p:cNvPr id="45067" name="Oval 11"/>
          <p:cNvSpPr>
            <a:spLocks noChangeArrowheads="1"/>
          </p:cNvSpPr>
          <p:nvPr/>
        </p:nvSpPr>
        <p:spPr bwMode="auto">
          <a:xfrm>
            <a:off x="2449513" y="1636713"/>
            <a:ext cx="660400" cy="5969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PM</a:t>
            </a:r>
          </a:p>
        </p:txBody>
      </p:sp>
      <p:sp>
        <p:nvSpPr>
          <p:cNvPr id="45068" name="Oval 12"/>
          <p:cNvSpPr>
            <a:spLocks noChangeArrowheads="1"/>
          </p:cNvSpPr>
          <p:nvPr/>
        </p:nvSpPr>
        <p:spPr bwMode="auto">
          <a:xfrm>
            <a:off x="3492500" y="2908300"/>
            <a:ext cx="152400" cy="1524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45069" name="Oval 13"/>
          <p:cNvSpPr>
            <a:spLocks noChangeArrowheads="1"/>
          </p:cNvSpPr>
          <p:nvPr/>
        </p:nvSpPr>
        <p:spPr bwMode="auto">
          <a:xfrm>
            <a:off x="3594100" y="3136900"/>
            <a:ext cx="152400" cy="1524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45070" name="Oval 14"/>
          <p:cNvSpPr>
            <a:spLocks noChangeArrowheads="1"/>
          </p:cNvSpPr>
          <p:nvPr/>
        </p:nvSpPr>
        <p:spPr bwMode="auto">
          <a:xfrm>
            <a:off x="3810000" y="3200400"/>
            <a:ext cx="152400" cy="1524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45071" name="Oval 15"/>
          <p:cNvSpPr>
            <a:spLocks noChangeArrowheads="1"/>
          </p:cNvSpPr>
          <p:nvPr/>
        </p:nvSpPr>
        <p:spPr bwMode="auto">
          <a:xfrm>
            <a:off x="4038600" y="3238500"/>
            <a:ext cx="152400" cy="1524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45072" name="Oval 16"/>
          <p:cNvSpPr>
            <a:spLocks noChangeArrowheads="1"/>
          </p:cNvSpPr>
          <p:nvPr/>
        </p:nvSpPr>
        <p:spPr bwMode="auto">
          <a:xfrm>
            <a:off x="4610100" y="3149600"/>
            <a:ext cx="152400" cy="1524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45073" name="Oval 17"/>
          <p:cNvSpPr>
            <a:spLocks noChangeArrowheads="1"/>
          </p:cNvSpPr>
          <p:nvPr/>
        </p:nvSpPr>
        <p:spPr bwMode="auto">
          <a:xfrm>
            <a:off x="4762500" y="2971800"/>
            <a:ext cx="152400" cy="1524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45074" name="Oval 18"/>
          <p:cNvSpPr>
            <a:spLocks noChangeArrowheads="1"/>
          </p:cNvSpPr>
          <p:nvPr/>
        </p:nvSpPr>
        <p:spPr bwMode="auto">
          <a:xfrm>
            <a:off x="4343400" y="3213100"/>
            <a:ext cx="152400" cy="1524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45075" name="Line 19"/>
          <p:cNvSpPr>
            <a:spLocks noChangeShapeType="1"/>
          </p:cNvSpPr>
          <p:nvPr/>
        </p:nvSpPr>
        <p:spPr bwMode="auto">
          <a:xfrm flipH="1" flipV="1">
            <a:off x="3016250" y="2192338"/>
            <a:ext cx="642938" cy="55245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5076" name="Line 20"/>
          <p:cNvSpPr>
            <a:spLocks noChangeShapeType="1"/>
          </p:cNvSpPr>
          <p:nvPr/>
        </p:nvSpPr>
        <p:spPr bwMode="auto">
          <a:xfrm flipH="1" flipV="1">
            <a:off x="3602038" y="1824038"/>
            <a:ext cx="331787" cy="85725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5077" name="Line 21"/>
          <p:cNvSpPr>
            <a:spLocks noChangeShapeType="1"/>
          </p:cNvSpPr>
          <p:nvPr/>
        </p:nvSpPr>
        <p:spPr bwMode="auto">
          <a:xfrm flipV="1">
            <a:off x="4508500" y="1824038"/>
            <a:ext cx="203200" cy="8604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5078" name="Line 22"/>
          <p:cNvSpPr>
            <a:spLocks noChangeShapeType="1"/>
          </p:cNvSpPr>
          <p:nvPr/>
        </p:nvSpPr>
        <p:spPr bwMode="auto">
          <a:xfrm flipV="1">
            <a:off x="4846638" y="2078038"/>
            <a:ext cx="588962" cy="89535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5079" name="Line 23"/>
          <p:cNvSpPr>
            <a:spLocks noChangeShapeType="1"/>
          </p:cNvSpPr>
          <p:nvPr/>
        </p:nvSpPr>
        <p:spPr bwMode="auto">
          <a:xfrm>
            <a:off x="5334000" y="2247900"/>
            <a:ext cx="330200" cy="1143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5080" name="Oval 24"/>
          <p:cNvSpPr>
            <a:spLocks noChangeArrowheads="1"/>
          </p:cNvSpPr>
          <p:nvPr/>
        </p:nvSpPr>
        <p:spPr bwMode="auto">
          <a:xfrm>
            <a:off x="1828800" y="2103438"/>
            <a:ext cx="660400" cy="5969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sz="1400" dirty="0" smtClean="0">
                <a:solidFill>
                  <a:srgbClr val="000000"/>
                </a:solidFill>
              </a:rPr>
              <a:t>Dev</a:t>
            </a:r>
          </a:p>
          <a:p>
            <a:pPr algn="ctr">
              <a:buSzPct val="100000"/>
              <a:defRPr/>
            </a:pPr>
            <a:r>
              <a:rPr lang="en-US" altLang="en-US" sz="1400" dirty="0" smtClean="0">
                <a:solidFill>
                  <a:srgbClr val="000000"/>
                </a:solidFill>
              </a:rPr>
              <a:t>Boss</a:t>
            </a:r>
          </a:p>
        </p:txBody>
      </p:sp>
      <p:sp>
        <p:nvSpPr>
          <p:cNvPr id="45081" name="Oval 25"/>
          <p:cNvSpPr>
            <a:spLocks noChangeArrowheads="1"/>
          </p:cNvSpPr>
          <p:nvPr/>
        </p:nvSpPr>
        <p:spPr bwMode="auto">
          <a:xfrm>
            <a:off x="1920875" y="2968625"/>
            <a:ext cx="660400" cy="5969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sz="1400" dirty="0" smtClean="0">
                <a:solidFill>
                  <a:srgbClr val="000000"/>
                </a:solidFill>
              </a:rPr>
              <a:t>Dev</a:t>
            </a:r>
          </a:p>
          <a:p>
            <a:pPr algn="ctr">
              <a:buSzPct val="100000"/>
              <a:defRPr/>
            </a:pPr>
            <a:r>
              <a:rPr lang="en-US" altLang="en-US" sz="1400" dirty="0" smtClean="0">
                <a:solidFill>
                  <a:srgbClr val="000000"/>
                </a:solidFill>
              </a:rPr>
              <a:t>Admin</a:t>
            </a:r>
          </a:p>
        </p:txBody>
      </p:sp>
      <p:sp>
        <p:nvSpPr>
          <p:cNvPr id="45082" name="Line 26"/>
          <p:cNvSpPr>
            <a:spLocks noChangeShapeType="1"/>
          </p:cNvSpPr>
          <p:nvPr/>
        </p:nvSpPr>
        <p:spPr bwMode="auto">
          <a:xfrm flipH="1">
            <a:off x="2284413" y="2560638"/>
            <a:ext cx="368300" cy="40957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5083" name="Line 27"/>
          <p:cNvSpPr>
            <a:spLocks noChangeShapeType="1"/>
          </p:cNvSpPr>
          <p:nvPr/>
        </p:nvSpPr>
        <p:spPr bwMode="auto">
          <a:xfrm flipH="1" flipV="1">
            <a:off x="2487613" y="2466975"/>
            <a:ext cx="1108075" cy="735013"/>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5084" name="Line 28"/>
          <p:cNvSpPr>
            <a:spLocks noChangeShapeType="1"/>
          </p:cNvSpPr>
          <p:nvPr/>
        </p:nvSpPr>
        <p:spPr bwMode="auto">
          <a:xfrm flipH="1" flipV="1">
            <a:off x="2487613" y="2466975"/>
            <a:ext cx="1079500" cy="46037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5085" name="Line 29"/>
          <p:cNvSpPr>
            <a:spLocks noChangeShapeType="1"/>
          </p:cNvSpPr>
          <p:nvPr/>
        </p:nvSpPr>
        <p:spPr bwMode="auto">
          <a:xfrm flipH="1" flipV="1">
            <a:off x="2487613" y="2466975"/>
            <a:ext cx="1628775" cy="773113"/>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5086" name="Line 30"/>
          <p:cNvSpPr>
            <a:spLocks noChangeShapeType="1"/>
          </p:cNvSpPr>
          <p:nvPr/>
        </p:nvSpPr>
        <p:spPr bwMode="auto">
          <a:xfrm flipH="1" flipV="1">
            <a:off x="2487613" y="2466975"/>
            <a:ext cx="1354137" cy="773113"/>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5087" name="Line 31"/>
          <p:cNvSpPr>
            <a:spLocks noChangeShapeType="1"/>
          </p:cNvSpPr>
          <p:nvPr/>
        </p:nvSpPr>
        <p:spPr bwMode="auto">
          <a:xfrm flipV="1">
            <a:off x="4664075" y="2078038"/>
            <a:ext cx="773113" cy="107315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5088" name="Line 32"/>
          <p:cNvSpPr>
            <a:spLocks noChangeShapeType="1"/>
          </p:cNvSpPr>
          <p:nvPr/>
        </p:nvSpPr>
        <p:spPr bwMode="auto">
          <a:xfrm flipV="1">
            <a:off x="4479925" y="2078038"/>
            <a:ext cx="955675" cy="113665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3E60A0D4-5B07-CC41-A1DA-160590F84536}" type="slidenum">
              <a:rPr lang="en-US" altLang="en-US" sz="1400">
                <a:solidFill>
                  <a:srgbClr val="000000"/>
                </a:solidFill>
                <a:latin typeface="Times New Roman" charset="0"/>
                <a:ea typeface="Arial Unicode MS" charset="0"/>
                <a:cs typeface="Arial Unicode MS" charset="0"/>
              </a:rPr>
              <a:pPr>
                <a:buClrTx/>
                <a:buFontTx/>
                <a:buNone/>
              </a:pPr>
              <a:t>39</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395288" y="457200"/>
            <a:ext cx="8280400"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Evolving to: Spaghetti Software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200150"/>
            <a:ext cx="4859337"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3" name="Text Box 3"/>
          <p:cNvSpPr txBox="1">
            <a:spLocks noChangeArrowheads="1"/>
          </p:cNvSpPr>
          <p:nvPr/>
        </p:nvSpPr>
        <p:spPr bwMode="auto">
          <a:xfrm>
            <a:off x="1979613" y="6092825"/>
            <a:ext cx="611981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sz="1400" dirty="0" smtClean="0">
                <a:solidFill>
                  <a:srgbClr val="000000"/>
                </a:solidFill>
              </a:rPr>
              <a:t>From: The Craft of coding, https://craftofcoding.wordpress.com/2013/10/07/what-is-spaghetti-code/</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BA30477A-D8B1-1A48-9BE1-9E569B5BE2CB}" type="slidenum">
              <a:rPr lang="en-US" altLang="en-US" sz="1400">
                <a:solidFill>
                  <a:srgbClr val="000000"/>
                </a:solidFill>
                <a:latin typeface="Times New Roman" charset="0"/>
                <a:ea typeface="Arial Unicode MS" charset="0"/>
                <a:cs typeface="Arial Unicode MS" charset="0"/>
              </a:rPr>
              <a:pPr>
                <a:buClrTx/>
                <a:buFontTx/>
                <a:buNone/>
              </a:pPr>
              <a:t>4</a:t>
            </a:fld>
            <a:endParaRPr lang="en-US" altLang="en-US" sz="1400">
              <a:solidFill>
                <a:srgbClr val="000000"/>
              </a:solidFill>
              <a:latin typeface="Times New Roman" charset="0"/>
              <a:ea typeface="Arial Unicode MS" charset="0"/>
              <a:cs typeface="Arial Unicode MS" charset="0"/>
            </a:endParaRPr>
          </a:p>
        </p:txBody>
      </p:sp>
      <p:sp>
        <p:nvSpPr>
          <p:cNvPr id="7" name="TextBox 6"/>
          <p:cNvSpPr txBox="1"/>
          <p:nvPr/>
        </p:nvSpPr>
        <p:spPr>
          <a:xfrm>
            <a:off x="5364088" y="5846604"/>
            <a:ext cx="1730325" cy="246221"/>
          </a:xfrm>
          <a:prstGeom prst="rect">
            <a:avLst/>
          </a:prstGeom>
          <a:noFill/>
        </p:spPr>
        <p:txBody>
          <a:bodyPr wrap="square" rtlCol="0">
            <a:spAutoFit/>
          </a:bodyPr>
          <a:lstStyle/>
          <a:p>
            <a:r>
              <a:rPr lang="en-US" sz="1000" smtClean="0">
                <a:solidFill>
                  <a:schemeClr val="tx1"/>
                </a:solidFill>
              </a:rPr>
              <a:t>Used without permission</a:t>
            </a:r>
            <a:endParaRPr lang="en-US" sz="1000">
              <a:solidFill>
                <a:schemeClr val="tx1"/>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Scrum Teams</a:t>
            </a:r>
          </a:p>
        </p:txBody>
      </p:sp>
      <p:sp>
        <p:nvSpPr>
          <p:cNvPr id="46085"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1pPr>
            <a:lvl2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2pPr>
            <a:lvl3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3pPr>
            <a:lvl4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4pPr>
            <a:lvl5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Clr>
                <a:srgbClr val="000000"/>
              </a:buClr>
              <a:buSzPct val="100000"/>
              <a:buFont typeface="Arial" charset="0"/>
              <a:buChar char="•"/>
              <a:defRPr/>
            </a:pPr>
            <a:r>
              <a:rPr lang="en-US" altLang="en-US" sz="3200" dirty="0" smtClean="0">
                <a:solidFill>
                  <a:srgbClr val="000000"/>
                </a:solidFill>
              </a:rPr>
              <a:t>There does not seem to be a good model for connecting the team to the rest of the company.</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Scrum defines the Product Owner and the Scrum Master role but does not give them the power to do the things teams in companies need to do.</a:t>
            </a:r>
          </a:p>
        </p:txBody>
      </p:sp>
      <p:pic>
        <p:nvPicPr>
          <p:cNvPr id="460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913" y="446088"/>
            <a:ext cx="841375" cy="833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B009E248-9286-9F44-A51E-87D0E2D56993}" type="slidenum">
              <a:rPr lang="en-US" altLang="en-US" sz="1400">
                <a:solidFill>
                  <a:srgbClr val="000000"/>
                </a:solidFill>
                <a:latin typeface="Times New Roman" charset="0"/>
                <a:ea typeface="Arial Unicode MS" charset="0"/>
                <a:cs typeface="Arial Unicode MS" charset="0"/>
              </a:rPr>
              <a:pPr>
                <a:buClrTx/>
                <a:buFontTx/>
                <a:buNone/>
              </a:pPr>
              <a:t>40</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279400" y="1772816"/>
            <a:ext cx="8674100" cy="3168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spcBef>
                <a:spcPts val="1500"/>
              </a:spcBef>
              <a:buSzPct val="100000"/>
              <a:defRPr/>
            </a:pPr>
            <a:r>
              <a:rPr lang="en-US" altLang="en-US" sz="8000" dirty="0" smtClean="0">
                <a:solidFill>
                  <a:srgbClr val="000000"/>
                </a:solidFill>
              </a:rPr>
              <a:t>4</a:t>
            </a:r>
            <a:endParaRPr lang="en-US" altLang="en-US" sz="8000" dirty="0" smtClean="0">
              <a:solidFill>
                <a:srgbClr val="000000"/>
              </a:solidFill>
            </a:endParaRPr>
          </a:p>
          <a:p>
            <a:pPr algn="ctr" eaLnBrk="1" hangingPunct="1">
              <a:spcBef>
                <a:spcPts val="1500"/>
              </a:spcBef>
              <a:buSzPct val="100000"/>
              <a:defRPr/>
            </a:pPr>
            <a:r>
              <a:rPr lang="en-US" altLang="en-US" sz="4000" dirty="0">
                <a:solidFill>
                  <a:srgbClr val="000000"/>
                </a:solidFill>
              </a:rPr>
              <a:t>H</a:t>
            </a:r>
            <a:r>
              <a:rPr lang="en-US" altLang="en-US" sz="4000" dirty="0" smtClean="0">
                <a:solidFill>
                  <a:srgbClr val="000000"/>
                </a:solidFill>
              </a:rPr>
              <a:t>ow </a:t>
            </a:r>
            <a:r>
              <a:rPr lang="en-US" altLang="en-US" sz="4000" dirty="0" smtClean="0">
                <a:solidFill>
                  <a:srgbClr val="000000"/>
                </a:solidFill>
              </a:rPr>
              <a:t>can we apply the principals of OPP to </a:t>
            </a:r>
            <a:r>
              <a:rPr lang="en-US" altLang="en-US" sz="4000" dirty="0" smtClean="0">
                <a:solidFill>
                  <a:srgbClr val="000000"/>
                </a:solidFill>
              </a:rPr>
              <a:t>give an </a:t>
            </a:r>
            <a:r>
              <a:rPr lang="en-US" altLang="en-US" sz="4000" dirty="0" smtClean="0">
                <a:solidFill>
                  <a:srgbClr val="000000"/>
                </a:solidFill>
              </a:rPr>
              <a:t>organization of </a:t>
            </a:r>
            <a:r>
              <a:rPr lang="en-US" altLang="en-US" sz="4000" dirty="0" smtClean="0">
                <a:solidFill>
                  <a:srgbClr val="000000"/>
                </a:solidFill>
              </a:rPr>
              <a:t>people the benefits programmers got from OOP?</a:t>
            </a:r>
            <a:endParaRPr lang="en-US" altLang="en-US" sz="4000" dirty="0" smtClean="0">
              <a:solidFill>
                <a:srgbClr val="000000"/>
              </a:solidFill>
            </a:endParaRPr>
          </a:p>
        </p:txBody>
      </p:sp>
      <p:sp>
        <p:nvSpPr>
          <p:cNvPr id="2" name="Footer Placeholder 1"/>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8F785798-4347-0443-B1E2-DB17BAF4FACD}" type="slidenum">
              <a:rPr lang="en-US" altLang="en-US" sz="1400">
                <a:solidFill>
                  <a:srgbClr val="000000"/>
                </a:solidFill>
                <a:latin typeface="Times New Roman" charset="0"/>
                <a:ea typeface="Arial Unicode MS" charset="0"/>
                <a:cs typeface="Arial Unicode MS" charset="0"/>
              </a:rPr>
              <a:pPr>
                <a:buClrTx/>
                <a:buFontTx/>
                <a:buNone/>
              </a:pPr>
              <a:t>41</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Encapsulation</a:t>
            </a:r>
          </a:p>
        </p:txBody>
      </p:sp>
      <p:grpSp>
        <p:nvGrpSpPr>
          <p:cNvPr id="84995" name="Group 5"/>
          <p:cNvGrpSpPr>
            <a:grpSpLocks/>
          </p:cNvGrpSpPr>
          <p:nvPr/>
        </p:nvGrpSpPr>
        <p:grpSpPr bwMode="auto">
          <a:xfrm>
            <a:off x="1066800" y="2108200"/>
            <a:ext cx="2205038" cy="2763838"/>
            <a:chOff x="672" y="1328"/>
            <a:chExt cx="1389" cy="1741"/>
          </a:xfrm>
        </p:grpSpPr>
        <p:sp>
          <p:nvSpPr>
            <p:cNvPr id="48134" name="AutoShape 6"/>
            <p:cNvSpPr>
              <a:spLocks noChangeArrowheads="1"/>
            </p:cNvSpPr>
            <p:nvPr/>
          </p:nvSpPr>
          <p:spPr bwMode="auto">
            <a:xfrm>
              <a:off x="672" y="1328"/>
              <a:ext cx="1389" cy="1741"/>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48135" name="Text Box 7"/>
            <p:cNvSpPr txBox="1">
              <a:spLocks noChangeArrowheads="1"/>
            </p:cNvSpPr>
            <p:nvPr/>
          </p:nvSpPr>
          <p:spPr bwMode="auto">
            <a:xfrm>
              <a:off x="1038" y="1390"/>
              <a:ext cx="603"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dirty="0" smtClean="0">
                  <a:solidFill>
                    <a:srgbClr val="000000"/>
                  </a:solidFill>
                </a:rPr>
                <a:t>Team</a:t>
              </a:r>
            </a:p>
          </p:txBody>
        </p:sp>
      </p:grpSp>
      <p:sp>
        <p:nvSpPr>
          <p:cNvPr id="48136" name="Text Box 8"/>
          <p:cNvSpPr txBox="1">
            <a:spLocks noChangeArrowheads="1"/>
          </p:cNvSpPr>
          <p:nvPr/>
        </p:nvSpPr>
        <p:spPr bwMode="auto">
          <a:xfrm>
            <a:off x="4152900" y="2057400"/>
            <a:ext cx="4013200"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1500"/>
              </a:spcBef>
              <a:buSzPct val="100000"/>
              <a:defRPr/>
            </a:pPr>
            <a:r>
              <a:rPr lang="en-US" altLang="en-US" dirty="0" smtClean="0">
                <a:solidFill>
                  <a:srgbClr val="000000"/>
                </a:solidFill>
              </a:rPr>
              <a:t>The team has members, and the members have roles, responsibilities and tasks.  But they are not visible outside the team, because they encapsulated.</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5318EB71-51FA-4E41-902F-96657F0B4E0E}" type="slidenum">
              <a:rPr lang="en-US" altLang="en-US" sz="1400">
                <a:solidFill>
                  <a:srgbClr val="000000"/>
                </a:solidFill>
                <a:latin typeface="Times New Roman" charset="0"/>
                <a:ea typeface="Arial Unicode MS" charset="0"/>
                <a:cs typeface="Arial Unicode MS" charset="0"/>
              </a:rPr>
              <a:pPr>
                <a:buClrTx/>
                <a:buFontTx/>
                <a:buNone/>
              </a:pPr>
              <a:t>42</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Methods (Interfaces)</a:t>
            </a:r>
          </a:p>
        </p:txBody>
      </p:sp>
      <p:grpSp>
        <p:nvGrpSpPr>
          <p:cNvPr id="87043" name="Group 5"/>
          <p:cNvGrpSpPr>
            <a:grpSpLocks/>
          </p:cNvGrpSpPr>
          <p:nvPr/>
        </p:nvGrpSpPr>
        <p:grpSpPr bwMode="auto">
          <a:xfrm>
            <a:off x="1054100" y="2082800"/>
            <a:ext cx="2205038" cy="2763838"/>
            <a:chOff x="664" y="1312"/>
            <a:chExt cx="1389" cy="1741"/>
          </a:xfrm>
        </p:grpSpPr>
        <p:sp>
          <p:nvSpPr>
            <p:cNvPr id="49158" name="AutoShape 6"/>
            <p:cNvSpPr>
              <a:spLocks noChangeArrowheads="1"/>
            </p:cNvSpPr>
            <p:nvPr/>
          </p:nvSpPr>
          <p:spPr bwMode="auto">
            <a:xfrm>
              <a:off x="664" y="1312"/>
              <a:ext cx="1389" cy="1741"/>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49159" name="Text Box 7"/>
            <p:cNvSpPr txBox="1">
              <a:spLocks noChangeArrowheads="1"/>
            </p:cNvSpPr>
            <p:nvPr/>
          </p:nvSpPr>
          <p:spPr bwMode="auto">
            <a:xfrm>
              <a:off x="1030" y="1374"/>
              <a:ext cx="603"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dirty="0" smtClean="0">
                  <a:solidFill>
                    <a:srgbClr val="000000"/>
                  </a:solidFill>
                </a:rPr>
                <a:t>Team</a:t>
              </a:r>
            </a:p>
          </p:txBody>
        </p:sp>
      </p:grpSp>
      <p:sp>
        <p:nvSpPr>
          <p:cNvPr id="49160" name="Text Box 8"/>
          <p:cNvSpPr txBox="1">
            <a:spLocks noChangeArrowheads="1"/>
          </p:cNvSpPr>
          <p:nvPr/>
        </p:nvSpPr>
        <p:spPr bwMode="auto">
          <a:xfrm>
            <a:off x="4152900" y="2057400"/>
            <a:ext cx="4013200" cy="267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1500"/>
              </a:spcBef>
              <a:buSzPct val="100000"/>
              <a:defRPr/>
            </a:pPr>
            <a:r>
              <a:rPr lang="en-US" altLang="en-US" dirty="0" smtClean="0">
                <a:solidFill>
                  <a:srgbClr val="000000"/>
                </a:solidFill>
              </a:rPr>
              <a:t>The team has interfaces to the rest of the company</a:t>
            </a:r>
            <a:r>
              <a:rPr lang="en-US" altLang="en-US" dirty="0" smtClean="0">
                <a:solidFill>
                  <a:srgbClr val="000000"/>
                </a:solidFill>
              </a:rPr>
              <a:t>.  The interfaces are known to the company, but the implementation of them is defined by the team, and not public.</a:t>
            </a:r>
            <a:endParaRPr lang="en-US" altLang="en-US" dirty="0" smtClean="0">
              <a:solidFill>
                <a:srgbClr val="000000"/>
              </a:solidFill>
            </a:endParaRPr>
          </a:p>
        </p:txBody>
      </p:sp>
      <p:sp>
        <p:nvSpPr>
          <p:cNvPr id="49161" name="Text Box 9"/>
          <p:cNvSpPr txBox="1">
            <a:spLocks noChangeArrowheads="1"/>
          </p:cNvSpPr>
          <p:nvPr/>
        </p:nvSpPr>
        <p:spPr bwMode="auto">
          <a:xfrm>
            <a:off x="584200" y="30861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Report Status</a:t>
            </a:r>
          </a:p>
        </p:txBody>
      </p:sp>
      <p:sp>
        <p:nvSpPr>
          <p:cNvPr id="49162" name="Text Box 10"/>
          <p:cNvSpPr txBox="1">
            <a:spLocks noChangeArrowheads="1"/>
          </p:cNvSpPr>
          <p:nvPr/>
        </p:nvSpPr>
        <p:spPr bwMode="auto">
          <a:xfrm>
            <a:off x="584200" y="36068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Feature Request</a:t>
            </a:r>
          </a:p>
        </p:txBody>
      </p:sp>
      <p:sp>
        <p:nvSpPr>
          <p:cNvPr id="49163" name="Text Box 11"/>
          <p:cNvSpPr txBox="1">
            <a:spLocks noChangeArrowheads="1"/>
          </p:cNvSpPr>
          <p:nvPr/>
        </p:nvSpPr>
        <p:spPr bwMode="auto">
          <a:xfrm>
            <a:off x="2349500" y="30607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Schedule Release</a:t>
            </a:r>
          </a:p>
        </p:txBody>
      </p:sp>
      <p:sp>
        <p:nvSpPr>
          <p:cNvPr id="49164" name="Text Box 12"/>
          <p:cNvSpPr txBox="1">
            <a:spLocks noChangeArrowheads="1"/>
          </p:cNvSpPr>
          <p:nvPr/>
        </p:nvSpPr>
        <p:spPr bwMode="auto">
          <a:xfrm>
            <a:off x="2324100" y="36195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HR issues</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441A848D-BA84-BF4E-B23C-5B001D94FD99}" type="slidenum">
              <a:rPr lang="en-US" altLang="en-US" sz="1400">
                <a:solidFill>
                  <a:srgbClr val="000000"/>
                </a:solidFill>
                <a:latin typeface="Times New Roman" charset="0"/>
                <a:ea typeface="Arial Unicode MS" charset="0"/>
                <a:cs typeface="Arial Unicode MS" charset="0"/>
              </a:rPr>
              <a:pPr>
                <a:buClrTx/>
                <a:buFontTx/>
                <a:buNone/>
              </a:pPr>
              <a:t>43</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Human Methods </a:t>
            </a:r>
          </a:p>
        </p:txBody>
      </p:sp>
      <p:sp>
        <p:nvSpPr>
          <p:cNvPr id="60421"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SzPct val="100000"/>
              <a:defRPr/>
            </a:pPr>
            <a:r>
              <a:rPr lang="en-US" altLang="en-US" sz="3200" dirty="0" smtClean="0">
                <a:solidFill>
                  <a:srgbClr val="000000"/>
                </a:solidFill>
              </a:rPr>
              <a:t>In a human system, a “method” could be:</a:t>
            </a:r>
          </a:p>
          <a:p>
            <a:pPr marL="341313" indent="-339725" eaLnBrk="1" hangingPunct="1">
              <a:spcBef>
                <a:spcPts val="800"/>
              </a:spcBef>
              <a:buClr>
                <a:srgbClr val="000000"/>
              </a:buClr>
              <a:buSzPct val="100000"/>
              <a:buFont typeface="Arial" charset="0"/>
              <a:buChar char="•"/>
              <a:defRPr/>
            </a:pPr>
            <a:r>
              <a:rPr lang="en-US" altLang="en-US" sz="3200" dirty="0" smtClean="0">
                <a:solidFill>
                  <a:srgbClr val="000000"/>
                </a:solidFill>
              </a:rPr>
              <a:t>A form or a spreadsheet template</a:t>
            </a:r>
          </a:p>
          <a:p>
            <a:pPr marL="341313" indent="-339725" eaLnBrk="1" hangingPunct="1">
              <a:spcBef>
                <a:spcPts val="800"/>
              </a:spcBef>
              <a:buClr>
                <a:srgbClr val="000000"/>
              </a:buClr>
              <a:buSzPct val="100000"/>
              <a:buFont typeface="Arial" charset="0"/>
              <a:buChar char="•"/>
              <a:defRPr/>
            </a:pPr>
            <a:r>
              <a:rPr lang="en-US" altLang="en-US" sz="3200" dirty="0" smtClean="0">
                <a:solidFill>
                  <a:srgbClr val="000000"/>
                </a:solidFill>
              </a:rPr>
              <a:t>A presentation at a meeting</a:t>
            </a:r>
          </a:p>
          <a:p>
            <a:pPr marL="341313" indent="-339725" eaLnBrk="1" hangingPunct="1">
              <a:spcBef>
                <a:spcPts val="800"/>
              </a:spcBef>
              <a:buClr>
                <a:srgbClr val="000000"/>
              </a:buClr>
              <a:buSzPct val="100000"/>
              <a:buFont typeface="Arial" charset="0"/>
              <a:buChar char="•"/>
              <a:defRPr/>
            </a:pPr>
            <a:r>
              <a:rPr lang="en-US" altLang="en-US" sz="3200" dirty="0" smtClean="0">
                <a:solidFill>
                  <a:srgbClr val="000000"/>
                </a:solidFill>
              </a:rPr>
              <a:t>A phone call or meeting with project coordinator.</a:t>
            </a:r>
          </a:p>
          <a:p>
            <a:pPr marL="341313" indent="-339725" eaLnBrk="1" hangingPunct="1">
              <a:spcBef>
                <a:spcPts val="800"/>
              </a:spcBef>
              <a:buClr>
                <a:srgbClr val="000000"/>
              </a:buClr>
              <a:buSzPct val="100000"/>
              <a:buFont typeface="Arial" charset="0"/>
              <a:buChar char="•"/>
              <a:defRPr/>
            </a:pPr>
            <a:r>
              <a:rPr lang="en-US" altLang="en-US" sz="3200" dirty="0" smtClean="0">
                <a:solidFill>
                  <a:srgbClr val="000000"/>
                </a:solidFill>
              </a:rPr>
              <a:t>An email with specified content.</a:t>
            </a:r>
          </a:p>
          <a:p>
            <a:pPr marL="341313" indent="-339725" eaLnBrk="1" hangingPunct="1">
              <a:spcBef>
                <a:spcPts val="800"/>
              </a:spcBef>
              <a:buClr>
                <a:srgbClr val="000000"/>
              </a:buClr>
              <a:buSzPct val="100000"/>
              <a:buFont typeface="Arial" charset="0"/>
              <a:buChar char="•"/>
              <a:defRPr/>
            </a:pPr>
            <a:r>
              <a:rPr lang="en-US" altLang="en-US" sz="3200" dirty="0" smtClean="0">
                <a:solidFill>
                  <a:srgbClr val="000000"/>
                </a:solidFill>
              </a:rPr>
              <a:t>…..</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6D28A9FE-B828-7E4C-B681-393390AE8603}" type="slidenum">
              <a:rPr lang="en-US" altLang="en-US" sz="1400">
                <a:solidFill>
                  <a:srgbClr val="000000"/>
                </a:solidFill>
                <a:latin typeface="Times New Roman" charset="0"/>
                <a:ea typeface="Arial Unicode MS" charset="0"/>
                <a:cs typeface="Arial Unicode MS" charset="0"/>
              </a:rPr>
              <a:pPr>
                <a:buClrTx/>
                <a:buFontTx/>
                <a:buNone/>
              </a:pPr>
              <a:t>44</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Dynamic Dispatch</a:t>
            </a:r>
          </a:p>
        </p:txBody>
      </p:sp>
      <p:grpSp>
        <p:nvGrpSpPr>
          <p:cNvPr id="89091" name="Group 5"/>
          <p:cNvGrpSpPr>
            <a:grpSpLocks/>
          </p:cNvGrpSpPr>
          <p:nvPr/>
        </p:nvGrpSpPr>
        <p:grpSpPr bwMode="auto">
          <a:xfrm>
            <a:off x="1054100" y="2082800"/>
            <a:ext cx="2205038" cy="2763838"/>
            <a:chOff x="664" y="1312"/>
            <a:chExt cx="1389" cy="1741"/>
          </a:xfrm>
        </p:grpSpPr>
        <p:sp>
          <p:nvSpPr>
            <p:cNvPr id="50182" name="AutoShape 6"/>
            <p:cNvSpPr>
              <a:spLocks noChangeArrowheads="1"/>
            </p:cNvSpPr>
            <p:nvPr/>
          </p:nvSpPr>
          <p:spPr bwMode="auto">
            <a:xfrm>
              <a:off x="664" y="1312"/>
              <a:ext cx="1389" cy="1741"/>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0183" name="Text Box 7"/>
            <p:cNvSpPr txBox="1">
              <a:spLocks noChangeArrowheads="1"/>
            </p:cNvSpPr>
            <p:nvPr/>
          </p:nvSpPr>
          <p:spPr bwMode="auto">
            <a:xfrm>
              <a:off x="1030" y="1374"/>
              <a:ext cx="603"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dirty="0" smtClean="0">
                  <a:solidFill>
                    <a:srgbClr val="000000"/>
                  </a:solidFill>
                </a:rPr>
                <a:t>Team</a:t>
              </a:r>
            </a:p>
          </p:txBody>
        </p:sp>
      </p:grpSp>
      <p:sp>
        <p:nvSpPr>
          <p:cNvPr id="50184" name="Text Box 8"/>
          <p:cNvSpPr txBox="1">
            <a:spLocks noChangeArrowheads="1"/>
          </p:cNvSpPr>
          <p:nvPr/>
        </p:nvSpPr>
        <p:spPr bwMode="auto">
          <a:xfrm>
            <a:off x="4152900" y="2057400"/>
            <a:ext cx="4013200" cy="301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1500"/>
              </a:spcBef>
              <a:buSzPct val="100000"/>
              <a:defRPr/>
            </a:pPr>
            <a:r>
              <a:rPr lang="en-US" altLang="en-US" dirty="0" smtClean="0">
                <a:solidFill>
                  <a:srgbClr val="000000"/>
                </a:solidFill>
              </a:rPr>
              <a:t>The interfaces are not assigned to a person in the team charter, instead the team can shuffle roles at any time or assign a different person to an interface based on the nature of the request.</a:t>
            </a:r>
          </a:p>
        </p:txBody>
      </p:sp>
      <p:sp>
        <p:nvSpPr>
          <p:cNvPr id="50185" name="Text Box 9"/>
          <p:cNvSpPr txBox="1">
            <a:spLocks noChangeArrowheads="1"/>
          </p:cNvSpPr>
          <p:nvPr/>
        </p:nvSpPr>
        <p:spPr bwMode="auto">
          <a:xfrm>
            <a:off x="584200" y="30861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Report Status</a:t>
            </a:r>
          </a:p>
        </p:txBody>
      </p:sp>
      <p:sp>
        <p:nvSpPr>
          <p:cNvPr id="50186" name="Text Box 10"/>
          <p:cNvSpPr txBox="1">
            <a:spLocks noChangeArrowheads="1"/>
          </p:cNvSpPr>
          <p:nvPr/>
        </p:nvSpPr>
        <p:spPr bwMode="auto">
          <a:xfrm>
            <a:off x="584200" y="36068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Feature Request</a:t>
            </a:r>
          </a:p>
        </p:txBody>
      </p:sp>
      <p:sp>
        <p:nvSpPr>
          <p:cNvPr id="50187" name="Text Box 11"/>
          <p:cNvSpPr txBox="1">
            <a:spLocks noChangeArrowheads="1"/>
          </p:cNvSpPr>
          <p:nvPr/>
        </p:nvSpPr>
        <p:spPr bwMode="auto">
          <a:xfrm>
            <a:off x="2349500" y="30607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Schedule Release</a:t>
            </a:r>
          </a:p>
        </p:txBody>
      </p:sp>
      <p:sp>
        <p:nvSpPr>
          <p:cNvPr id="50188" name="Text Box 12"/>
          <p:cNvSpPr txBox="1">
            <a:spLocks noChangeArrowheads="1"/>
          </p:cNvSpPr>
          <p:nvPr/>
        </p:nvSpPr>
        <p:spPr bwMode="auto">
          <a:xfrm>
            <a:off x="2324100" y="36195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HR issues</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4016EAD8-7099-3145-BF74-6C6A67D8E3B7}" type="slidenum">
              <a:rPr lang="en-US" altLang="en-US" sz="1400">
                <a:solidFill>
                  <a:srgbClr val="000000"/>
                </a:solidFill>
                <a:latin typeface="Times New Roman" charset="0"/>
                <a:ea typeface="Arial Unicode MS" charset="0"/>
                <a:cs typeface="Arial Unicode MS" charset="0"/>
              </a:rPr>
              <a:pPr>
                <a:buClrTx/>
                <a:buFontTx/>
                <a:buNone/>
              </a:pPr>
              <a:t>45</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Trivial implementation</a:t>
            </a:r>
          </a:p>
        </p:txBody>
      </p:sp>
      <p:sp>
        <p:nvSpPr>
          <p:cNvPr id="51205" name="Text Box 5"/>
          <p:cNvSpPr txBox="1">
            <a:spLocks noChangeArrowheads="1"/>
          </p:cNvSpPr>
          <p:nvPr/>
        </p:nvSpPr>
        <p:spPr bwMode="auto">
          <a:xfrm>
            <a:off x="1778000" y="1371600"/>
            <a:ext cx="64897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1pPr>
            <a:lvl2pPr marL="738188" indent="-280988">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SzPct val="100000"/>
              <a:defRPr/>
            </a:pPr>
            <a:r>
              <a:rPr lang="en-US" altLang="en-US" sz="3200" dirty="0" smtClean="0">
                <a:solidFill>
                  <a:srgbClr val="000000"/>
                </a:solidFill>
              </a:rPr>
              <a:t>New ECC feature requests:</a:t>
            </a:r>
          </a:p>
          <a:p>
            <a:pPr lvl="1" eaLnBrk="1" hangingPunct="1">
              <a:spcBef>
                <a:spcPts val="700"/>
              </a:spcBef>
              <a:buClr>
                <a:srgbClr val="000000"/>
              </a:buClr>
              <a:buSzPct val="100000"/>
              <a:buFont typeface="Arial" charset="0"/>
              <a:buChar char="–"/>
              <a:defRPr/>
            </a:pPr>
            <a:r>
              <a:rPr lang="en-US" altLang="en-US" sz="2800" dirty="0" smtClean="0">
                <a:solidFill>
                  <a:srgbClr val="000000"/>
                </a:solidFill>
              </a:rPr>
              <a:t>Email </a:t>
            </a:r>
            <a:r>
              <a:rPr lang="en-US" altLang="en-US" sz="2800" dirty="0" err="1" smtClean="0">
                <a:solidFill>
                  <a:srgbClr val="000000"/>
                </a:solidFill>
              </a:rPr>
              <a:t>john.watson@company.com</a:t>
            </a:r>
            <a:endParaRPr lang="en-US" altLang="en-US" sz="2800" dirty="0" smtClean="0">
              <a:solidFill>
                <a:srgbClr val="000000"/>
              </a:solidFill>
            </a:endParaRPr>
          </a:p>
        </p:txBody>
      </p:sp>
      <p:sp>
        <p:nvSpPr>
          <p:cNvPr id="51206" name="Rectangle 6"/>
          <p:cNvSpPr>
            <a:spLocks noChangeArrowheads="1"/>
          </p:cNvSpPr>
          <p:nvPr/>
        </p:nvSpPr>
        <p:spPr bwMode="auto">
          <a:xfrm>
            <a:off x="723900" y="3898900"/>
            <a:ext cx="7772400"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1207" name="Rectangle 7"/>
          <p:cNvSpPr>
            <a:spLocks noChangeArrowheads="1"/>
          </p:cNvSpPr>
          <p:nvPr/>
        </p:nvSpPr>
        <p:spPr bwMode="auto">
          <a:xfrm>
            <a:off x="1612900" y="2959100"/>
            <a:ext cx="67437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1pPr>
            <a:lvl2pPr marL="738188" indent="-28098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SzPct val="100000"/>
              <a:defRPr/>
            </a:pPr>
            <a:r>
              <a:rPr lang="en-US" altLang="en-US" sz="3200" dirty="0" smtClean="0">
                <a:solidFill>
                  <a:srgbClr val="000000"/>
                </a:solidFill>
              </a:rPr>
              <a:t>New ECC feature requests:</a:t>
            </a:r>
          </a:p>
          <a:p>
            <a:pPr lvl="1" eaLnBrk="1" hangingPunct="1">
              <a:spcBef>
                <a:spcPts val="700"/>
              </a:spcBef>
              <a:buClr>
                <a:srgbClr val="000000"/>
              </a:buClr>
              <a:buSzPct val="100000"/>
              <a:buFont typeface="Arial" charset="0"/>
              <a:buChar char="–"/>
              <a:defRPr/>
            </a:pPr>
            <a:r>
              <a:rPr lang="en-US" altLang="en-US" sz="2800" dirty="0" smtClean="0">
                <a:solidFill>
                  <a:srgbClr val="000000"/>
                </a:solidFill>
              </a:rPr>
              <a:t>Email </a:t>
            </a:r>
            <a:r>
              <a:rPr lang="en-US" altLang="en-US" sz="2800" dirty="0" err="1" smtClean="0">
                <a:solidFill>
                  <a:srgbClr val="000000"/>
                </a:solidFill>
              </a:rPr>
              <a:t>ECC-features@company.com</a:t>
            </a:r>
            <a:endParaRPr lang="en-US" altLang="en-US" sz="2800" dirty="0" smtClean="0">
              <a:solidFill>
                <a:srgbClr val="000000"/>
              </a:solidFill>
            </a:endParaRPr>
          </a:p>
        </p:txBody>
      </p:sp>
      <p:pic>
        <p:nvPicPr>
          <p:cNvPr id="512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1487488"/>
            <a:ext cx="841375" cy="833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0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3" y="3032125"/>
            <a:ext cx="904875" cy="868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10" name="Text Box 10"/>
          <p:cNvSpPr txBox="1">
            <a:spLocks noChangeArrowheads="1"/>
          </p:cNvSpPr>
          <p:nvPr/>
        </p:nvSpPr>
        <p:spPr bwMode="auto">
          <a:xfrm>
            <a:off x="377825" y="4162425"/>
            <a:ext cx="8593138"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dirty="0" smtClean="0">
                <a:solidFill>
                  <a:srgbClr val="000000"/>
                </a:solidFill>
              </a:rPr>
              <a:t>Maybe John, retired. Maybe he is on vacation.  Maybe he</a:t>
            </a:r>
          </a:p>
          <a:p>
            <a:pPr>
              <a:buSzPct val="100000"/>
              <a:defRPr/>
            </a:pPr>
            <a:r>
              <a:rPr lang="en-US" altLang="en-US" dirty="0" smtClean="0">
                <a:solidFill>
                  <a:srgbClr val="000000"/>
                </a:solidFill>
              </a:rPr>
              <a:t>handed the job to Pete, while John was focusing on the new architecture.  Maybe Pete was just ready for some new responsibilities.   The team owes the company an interface, not a job title.</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90B8F734-B5E2-174A-B314-CAFBE7168E30}" type="slidenum">
              <a:rPr lang="en-US" altLang="en-US" sz="1400">
                <a:solidFill>
                  <a:srgbClr val="000000"/>
                </a:solidFill>
                <a:latin typeface="Times New Roman" charset="0"/>
                <a:ea typeface="Arial Unicode MS" charset="0"/>
                <a:cs typeface="Arial Unicode MS" charset="0"/>
              </a:rPr>
              <a:pPr>
                <a:buClrTx/>
                <a:buFontTx/>
                <a:buNone/>
              </a:pPr>
              <a:t>46</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774700" y="4064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Classes</a:t>
            </a:r>
          </a:p>
        </p:txBody>
      </p:sp>
      <p:sp>
        <p:nvSpPr>
          <p:cNvPr id="52229" name="AutoShape 5"/>
          <p:cNvSpPr>
            <a:spLocks noChangeArrowheads="1"/>
          </p:cNvSpPr>
          <p:nvPr/>
        </p:nvSpPr>
        <p:spPr bwMode="auto">
          <a:xfrm>
            <a:off x="949325" y="1320800"/>
            <a:ext cx="2238375" cy="27686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2230" name="Text Box 6"/>
          <p:cNvSpPr txBox="1">
            <a:spLocks noChangeArrowheads="1"/>
          </p:cNvSpPr>
          <p:nvPr/>
        </p:nvSpPr>
        <p:spPr bwMode="auto">
          <a:xfrm>
            <a:off x="1076325" y="1419225"/>
            <a:ext cx="208121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dirty="0" smtClean="0">
                <a:solidFill>
                  <a:srgbClr val="000000"/>
                </a:solidFill>
              </a:rPr>
              <a:t>Development</a:t>
            </a:r>
          </a:p>
        </p:txBody>
      </p:sp>
      <p:sp>
        <p:nvSpPr>
          <p:cNvPr id="52231" name="Text Box 7"/>
          <p:cNvSpPr txBox="1">
            <a:spLocks noChangeArrowheads="1"/>
          </p:cNvSpPr>
          <p:nvPr/>
        </p:nvSpPr>
        <p:spPr bwMode="auto">
          <a:xfrm>
            <a:off x="381000" y="4419600"/>
            <a:ext cx="7493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1500"/>
              </a:spcBef>
              <a:buSzPct val="100000"/>
              <a:defRPr/>
            </a:pPr>
            <a:r>
              <a:rPr lang="en-US" altLang="en-US" dirty="0" smtClean="0">
                <a:solidFill>
                  <a:srgbClr val="000000"/>
                </a:solidFill>
              </a:rPr>
              <a:t>There are different kinds of teams, with different functions and different interfaces.</a:t>
            </a:r>
          </a:p>
        </p:txBody>
      </p:sp>
      <p:sp>
        <p:nvSpPr>
          <p:cNvPr id="52232" name="Text Box 8"/>
          <p:cNvSpPr txBox="1">
            <a:spLocks noChangeArrowheads="1"/>
          </p:cNvSpPr>
          <p:nvPr/>
        </p:nvSpPr>
        <p:spPr bwMode="auto">
          <a:xfrm>
            <a:off x="533400" y="23368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Report Status</a:t>
            </a:r>
          </a:p>
        </p:txBody>
      </p:sp>
      <p:sp>
        <p:nvSpPr>
          <p:cNvPr id="52233" name="Text Box 9"/>
          <p:cNvSpPr txBox="1">
            <a:spLocks noChangeArrowheads="1"/>
          </p:cNvSpPr>
          <p:nvPr/>
        </p:nvSpPr>
        <p:spPr bwMode="auto">
          <a:xfrm>
            <a:off x="533400" y="28575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Feature Request</a:t>
            </a:r>
          </a:p>
        </p:txBody>
      </p:sp>
      <p:sp>
        <p:nvSpPr>
          <p:cNvPr id="52234" name="Text Box 10"/>
          <p:cNvSpPr txBox="1">
            <a:spLocks noChangeArrowheads="1"/>
          </p:cNvSpPr>
          <p:nvPr/>
        </p:nvSpPr>
        <p:spPr bwMode="auto">
          <a:xfrm>
            <a:off x="2298700" y="23114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Schedule Release</a:t>
            </a:r>
          </a:p>
        </p:txBody>
      </p:sp>
      <p:sp>
        <p:nvSpPr>
          <p:cNvPr id="52235" name="Text Box 11"/>
          <p:cNvSpPr txBox="1">
            <a:spLocks noChangeArrowheads="1"/>
          </p:cNvSpPr>
          <p:nvPr/>
        </p:nvSpPr>
        <p:spPr bwMode="auto">
          <a:xfrm>
            <a:off x="2273300" y="28702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HR issues</a:t>
            </a:r>
          </a:p>
        </p:txBody>
      </p:sp>
      <p:grpSp>
        <p:nvGrpSpPr>
          <p:cNvPr id="93194" name="Group 12"/>
          <p:cNvGrpSpPr>
            <a:grpSpLocks/>
          </p:cNvGrpSpPr>
          <p:nvPr/>
        </p:nvGrpSpPr>
        <p:grpSpPr bwMode="auto">
          <a:xfrm>
            <a:off x="5334000" y="1358900"/>
            <a:ext cx="2205038" cy="2763838"/>
            <a:chOff x="3360" y="856"/>
            <a:chExt cx="1389" cy="1741"/>
          </a:xfrm>
        </p:grpSpPr>
        <p:sp>
          <p:nvSpPr>
            <p:cNvPr id="52237" name="AutoShape 13"/>
            <p:cNvSpPr>
              <a:spLocks noChangeArrowheads="1"/>
            </p:cNvSpPr>
            <p:nvPr/>
          </p:nvSpPr>
          <p:spPr bwMode="auto">
            <a:xfrm>
              <a:off x="3360" y="856"/>
              <a:ext cx="1389" cy="1741"/>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2238" name="Text Box 14"/>
            <p:cNvSpPr txBox="1">
              <a:spLocks noChangeArrowheads="1"/>
            </p:cNvSpPr>
            <p:nvPr/>
          </p:nvSpPr>
          <p:spPr bwMode="auto">
            <a:xfrm>
              <a:off x="3726" y="918"/>
              <a:ext cx="593"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dirty="0" smtClean="0">
                  <a:solidFill>
                    <a:srgbClr val="000000"/>
                  </a:solidFill>
                </a:rPr>
                <a:t>Sales</a:t>
              </a:r>
            </a:p>
          </p:txBody>
        </p:sp>
      </p:grpSp>
      <p:sp>
        <p:nvSpPr>
          <p:cNvPr id="52239" name="Text Box 15"/>
          <p:cNvSpPr txBox="1">
            <a:spLocks noChangeArrowheads="1"/>
          </p:cNvSpPr>
          <p:nvPr/>
        </p:nvSpPr>
        <p:spPr bwMode="auto">
          <a:xfrm>
            <a:off x="4864100" y="23622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Leads</a:t>
            </a:r>
          </a:p>
        </p:txBody>
      </p:sp>
      <p:sp>
        <p:nvSpPr>
          <p:cNvPr id="52240" name="Text Box 16"/>
          <p:cNvSpPr txBox="1">
            <a:spLocks noChangeArrowheads="1"/>
          </p:cNvSpPr>
          <p:nvPr/>
        </p:nvSpPr>
        <p:spPr bwMode="auto">
          <a:xfrm>
            <a:off x="4864100" y="28829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Revenue forecast</a:t>
            </a:r>
          </a:p>
        </p:txBody>
      </p:sp>
      <p:sp>
        <p:nvSpPr>
          <p:cNvPr id="52241" name="Text Box 17"/>
          <p:cNvSpPr txBox="1">
            <a:spLocks noChangeArrowheads="1"/>
          </p:cNvSpPr>
          <p:nvPr/>
        </p:nvSpPr>
        <p:spPr bwMode="auto">
          <a:xfrm>
            <a:off x="6629400" y="23368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Pricing Approval</a:t>
            </a:r>
          </a:p>
        </p:txBody>
      </p:sp>
      <p:sp>
        <p:nvSpPr>
          <p:cNvPr id="52242" name="Text Box 18"/>
          <p:cNvSpPr txBox="1">
            <a:spLocks noChangeArrowheads="1"/>
          </p:cNvSpPr>
          <p:nvPr/>
        </p:nvSpPr>
        <p:spPr bwMode="auto">
          <a:xfrm>
            <a:off x="6604000" y="28956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HR issues</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5B8097C6-C8AE-BF40-B387-D16EE3A2DA5C}" type="slidenum">
              <a:rPr lang="en-US" altLang="en-US" sz="1400">
                <a:solidFill>
                  <a:srgbClr val="000000"/>
                </a:solidFill>
                <a:latin typeface="Times New Roman" charset="0"/>
                <a:ea typeface="Arial Unicode MS" charset="0"/>
                <a:cs typeface="Arial Unicode MS" charset="0"/>
              </a:rPr>
              <a:pPr>
                <a:buClrTx/>
                <a:buFontTx/>
                <a:buNone/>
              </a:pPr>
              <a:t>47</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774700" y="4064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Instances</a:t>
            </a:r>
          </a:p>
        </p:txBody>
      </p:sp>
      <p:sp>
        <p:nvSpPr>
          <p:cNvPr id="53253" name="AutoShape 5"/>
          <p:cNvSpPr>
            <a:spLocks noChangeArrowheads="1"/>
          </p:cNvSpPr>
          <p:nvPr/>
        </p:nvSpPr>
        <p:spPr bwMode="auto">
          <a:xfrm>
            <a:off x="949325" y="1320800"/>
            <a:ext cx="2238375" cy="27686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3254" name="Text Box 6"/>
          <p:cNvSpPr txBox="1">
            <a:spLocks noChangeArrowheads="1"/>
          </p:cNvSpPr>
          <p:nvPr/>
        </p:nvSpPr>
        <p:spPr bwMode="auto">
          <a:xfrm>
            <a:off x="1076325" y="1419225"/>
            <a:ext cx="2081213"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ICCC Development</a:t>
            </a:r>
          </a:p>
        </p:txBody>
      </p:sp>
      <p:sp>
        <p:nvSpPr>
          <p:cNvPr id="53255" name="Text Box 7"/>
          <p:cNvSpPr txBox="1">
            <a:spLocks noChangeArrowheads="1"/>
          </p:cNvSpPr>
          <p:nvPr/>
        </p:nvSpPr>
        <p:spPr bwMode="auto">
          <a:xfrm>
            <a:off x="1096963" y="4114800"/>
            <a:ext cx="7493000" cy="174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1500"/>
              </a:spcBef>
              <a:buSzPct val="100000"/>
              <a:defRPr/>
            </a:pPr>
            <a:r>
              <a:rPr lang="en-US" altLang="en-US" dirty="0" smtClean="0">
                <a:solidFill>
                  <a:srgbClr val="000000"/>
                </a:solidFill>
              </a:rPr>
              <a:t>       Class                                     Instance</a:t>
            </a:r>
          </a:p>
          <a:p>
            <a:pPr>
              <a:spcBef>
                <a:spcPts val="1500"/>
              </a:spcBef>
              <a:buSzPct val="100000"/>
              <a:defRPr/>
            </a:pPr>
            <a:r>
              <a:rPr lang="en-US" altLang="en-US" dirty="0" smtClean="0">
                <a:solidFill>
                  <a:srgbClr val="000000"/>
                </a:solidFill>
              </a:rPr>
              <a:t>Each real team is an instance of a team class.  The instances of a class have the same interfaces, but a more specific name.</a:t>
            </a:r>
          </a:p>
        </p:txBody>
      </p:sp>
      <p:sp>
        <p:nvSpPr>
          <p:cNvPr id="53256" name="Text Box 8"/>
          <p:cNvSpPr txBox="1">
            <a:spLocks noChangeArrowheads="1"/>
          </p:cNvSpPr>
          <p:nvPr/>
        </p:nvSpPr>
        <p:spPr bwMode="auto">
          <a:xfrm>
            <a:off x="533400" y="23368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Report Status</a:t>
            </a:r>
          </a:p>
        </p:txBody>
      </p:sp>
      <p:sp>
        <p:nvSpPr>
          <p:cNvPr id="53257" name="Text Box 9"/>
          <p:cNvSpPr txBox="1">
            <a:spLocks noChangeArrowheads="1"/>
          </p:cNvSpPr>
          <p:nvPr/>
        </p:nvSpPr>
        <p:spPr bwMode="auto">
          <a:xfrm>
            <a:off x="533400" y="28575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Feature Request</a:t>
            </a:r>
          </a:p>
        </p:txBody>
      </p:sp>
      <p:sp>
        <p:nvSpPr>
          <p:cNvPr id="53258" name="Text Box 10"/>
          <p:cNvSpPr txBox="1">
            <a:spLocks noChangeArrowheads="1"/>
          </p:cNvSpPr>
          <p:nvPr/>
        </p:nvSpPr>
        <p:spPr bwMode="auto">
          <a:xfrm>
            <a:off x="2298700" y="23114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Schedule Release</a:t>
            </a:r>
          </a:p>
        </p:txBody>
      </p:sp>
      <p:sp>
        <p:nvSpPr>
          <p:cNvPr id="53259" name="Text Box 11"/>
          <p:cNvSpPr txBox="1">
            <a:spLocks noChangeArrowheads="1"/>
          </p:cNvSpPr>
          <p:nvPr/>
        </p:nvSpPr>
        <p:spPr bwMode="auto">
          <a:xfrm>
            <a:off x="2273300" y="28702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HR issues</a:t>
            </a:r>
          </a:p>
        </p:txBody>
      </p:sp>
      <p:sp>
        <p:nvSpPr>
          <p:cNvPr id="53260" name="AutoShape 12"/>
          <p:cNvSpPr>
            <a:spLocks noChangeArrowheads="1"/>
          </p:cNvSpPr>
          <p:nvPr/>
        </p:nvSpPr>
        <p:spPr bwMode="auto">
          <a:xfrm>
            <a:off x="5241925" y="1320800"/>
            <a:ext cx="2238375" cy="27686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3261" name="Text Box 13"/>
          <p:cNvSpPr txBox="1">
            <a:spLocks noChangeArrowheads="1"/>
          </p:cNvSpPr>
          <p:nvPr/>
        </p:nvSpPr>
        <p:spPr bwMode="auto">
          <a:xfrm>
            <a:off x="5267325" y="1419225"/>
            <a:ext cx="2182813"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New OS Development</a:t>
            </a:r>
          </a:p>
        </p:txBody>
      </p:sp>
      <p:sp>
        <p:nvSpPr>
          <p:cNvPr id="53262" name="Text Box 14"/>
          <p:cNvSpPr txBox="1">
            <a:spLocks noChangeArrowheads="1"/>
          </p:cNvSpPr>
          <p:nvPr/>
        </p:nvSpPr>
        <p:spPr bwMode="auto">
          <a:xfrm>
            <a:off x="4826000" y="23368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Report Status</a:t>
            </a:r>
          </a:p>
        </p:txBody>
      </p:sp>
      <p:sp>
        <p:nvSpPr>
          <p:cNvPr id="53263" name="Text Box 15"/>
          <p:cNvSpPr txBox="1">
            <a:spLocks noChangeArrowheads="1"/>
          </p:cNvSpPr>
          <p:nvPr/>
        </p:nvSpPr>
        <p:spPr bwMode="auto">
          <a:xfrm>
            <a:off x="4826000" y="28575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Feature Request</a:t>
            </a:r>
          </a:p>
        </p:txBody>
      </p:sp>
      <p:sp>
        <p:nvSpPr>
          <p:cNvPr id="53264" name="Text Box 16"/>
          <p:cNvSpPr txBox="1">
            <a:spLocks noChangeArrowheads="1"/>
          </p:cNvSpPr>
          <p:nvPr/>
        </p:nvSpPr>
        <p:spPr bwMode="auto">
          <a:xfrm>
            <a:off x="6591300" y="23114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Schedule Release</a:t>
            </a:r>
          </a:p>
        </p:txBody>
      </p:sp>
      <p:sp>
        <p:nvSpPr>
          <p:cNvPr id="53265" name="Text Box 17"/>
          <p:cNvSpPr txBox="1">
            <a:spLocks noChangeArrowheads="1"/>
          </p:cNvSpPr>
          <p:nvPr/>
        </p:nvSpPr>
        <p:spPr bwMode="auto">
          <a:xfrm>
            <a:off x="6565900" y="28702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HR issues</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16FC8F62-C090-3B45-8B23-8CA574D27C24}" type="slidenum">
              <a:rPr lang="en-US" altLang="en-US" sz="1400">
                <a:solidFill>
                  <a:srgbClr val="000000"/>
                </a:solidFill>
                <a:latin typeface="Times New Roman" charset="0"/>
                <a:ea typeface="Arial Unicode MS" charset="0"/>
                <a:cs typeface="Arial Unicode MS" charset="0"/>
              </a:rPr>
              <a:pPr>
                <a:buClrTx/>
                <a:buFontTx/>
                <a:buNone/>
              </a:pPr>
              <a:t>48</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774700" y="4064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Inheritance</a:t>
            </a:r>
          </a:p>
        </p:txBody>
      </p:sp>
      <p:sp>
        <p:nvSpPr>
          <p:cNvPr id="54277" name="AutoShape 5"/>
          <p:cNvSpPr>
            <a:spLocks noChangeArrowheads="1"/>
          </p:cNvSpPr>
          <p:nvPr/>
        </p:nvSpPr>
        <p:spPr bwMode="auto">
          <a:xfrm>
            <a:off x="1254125" y="1295400"/>
            <a:ext cx="2238375" cy="27686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4278" name="Text Box 6"/>
          <p:cNvSpPr txBox="1">
            <a:spLocks noChangeArrowheads="1"/>
          </p:cNvSpPr>
          <p:nvPr/>
        </p:nvSpPr>
        <p:spPr bwMode="auto">
          <a:xfrm>
            <a:off x="1381125" y="1393825"/>
            <a:ext cx="2081213"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ICCC Development</a:t>
            </a:r>
          </a:p>
        </p:txBody>
      </p:sp>
      <p:sp>
        <p:nvSpPr>
          <p:cNvPr id="54279" name="Text Box 7"/>
          <p:cNvSpPr txBox="1">
            <a:spLocks noChangeArrowheads="1"/>
          </p:cNvSpPr>
          <p:nvPr/>
        </p:nvSpPr>
        <p:spPr bwMode="auto">
          <a:xfrm>
            <a:off x="736600" y="4105275"/>
            <a:ext cx="7493000" cy="138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1500"/>
              </a:spcBef>
              <a:buSzPct val="100000"/>
              <a:defRPr/>
            </a:pPr>
            <a:r>
              <a:rPr lang="en-US" altLang="en-US" dirty="0" smtClean="0">
                <a:solidFill>
                  <a:srgbClr val="000000"/>
                </a:solidFill>
              </a:rPr>
              <a:t>       Original Class                           New Class</a:t>
            </a:r>
          </a:p>
          <a:p>
            <a:pPr>
              <a:spcBef>
                <a:spcPts val="1500"/>
              </a:spcBef>
              <a:buSzPct val="100000"/>
              <a:defRPr/>
            </a:pPr>
            <a:r>
              <a:rPr lang="en-US" altLang="en-US" dirty="0" smtClean="0">
                <a:solidFill>
                  <a:srgbClr val="000000"/>
                </a:solidFill>
              </a:rPr>
              <a:t>New classes can be created with some of the properties of the original class and some differences</a:t>
            </a:r>
          </a:p>
        </p:txBody>
      </p:sp>
      <p:sp>
        <p:nvSpPr>
          <p:cNvPr id="54280" name="Text Box 8"/>
          <p:cNvSpPr txBox="1">
            <a:spLocks noChangeArrowheads="1"/>
          </p:cNvSpPr>
          <p:nvPr/>
        </p:nvSpPr>
        <p:spPr bwMode="auto">
          <a:xfrm>
            <a:off x="838200" y="23114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Report Status</a:t>
            </a:r>
          </a:p>
        </p:txBody>
      </p:sp>
      <p:sp>
        <p:nvSpPr>
          <p:cNvPr id="54281" name="Text Box 9"/>
          <p:cNvSpPr txBox="1">
            <a:spLocks noChangeArrowheads="1"/>
          </p:cNvSpPr>
          <p:nvPr/>
        </p:nvSpPr>
        <p:spPr bwMode="auto">
          <a:xfrm>
            <a:off x="838200" y="28321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Feature Request</a:t>
            </a:r>
          </a:p>
        </p:txBody>
      </p:sp>
      <p:sp>
        <p:nvSpPr>
          <p:cNvPr id="54282" name="Text Box 10"/>
          <p:cNvSpPr txBox="1">
            <a:spLocks noChangeArrowheads="1"/>
          </p:cNvSpPr>
          <p:nvPr/>
        </p:nvSpPr>
        <p:spPr bwMode="auto">
          <a:xfrm>
            <a:off x="2603500" y="22860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Schedule Release</a:t>
            </a:r>
          </a:p>
        </p:txBody>
      </p:sp>
      <p:sp>
        <p:nvSpPr>
          <p:cNvPr id="54283" name="Text Box 11"/>
          <p:cNvSpPr txBox="1">
            <a:spLocks noChangeArrowheads="1"/>
          </p:cNvSpPr>
          <p:nvPr/>
        </p:nvSpPr>
        <p:spPr bwMode="auto">
          <a:xfrm>
            <a:off x="2578100" y="28448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HR issues</a:t>
            </a:r>
          </a:p>
        </p:txBody>
      </p:sp>
      <p:sp>
        <p:nvSpPr>
          <p:cNvPr id="54284" name="AutoShape 12"/>
          <p:cNvSpPr>
            <a:spLocks noChangeArrowheads="1"/>
          </p:cNvSpPr>
          <p:nvPr/>
        </p:nvSpPr>
        <p:spPr bwMode="auto">
          <a:xfrm>
            <a:off x="5292725" y="1358900"/>
            <a:ext cx="2238375" cy="27686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4285" name="Text Box 13"/>
          <p:cNvSpPr txBox="1">
            <a:spLocks noChangeArrowheads="1"/>
          </p:cNvSpPr>
          <p:nvPr/>
        </p:nvSpPr>
        <p:spPr bwMode="auto">
          <a:xfrm>
            <a:off x="5318125" y="1457325"/>
            <a:ext cx="2182813"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ICCC IG4 Development</a:t>
            </a:r>
          </a:p>
        </p:txBody>
      </p:sp>
      <p:sp>
        <p:nvSpPr>
          <p:cNvPr id="54286" name="Text Box 14"/>
          <p:cNvSpPr txBox="1">
            <a:spLocks noChangeArrowheads="1"/>
          </p:cNvSpPr>
          <p:nvPr/>
        </p:nvSpPr>
        <p:spPr bwMode="auto">
          <a:xfrm>
            <a:off x="4876800" y="23749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Report Status</a:t>
            </a:r>
          </a:p>
        </p:txBody>
      </p:sp>
      <p:sp>
        <p:nvSpPr>
          <p:cNvPr id="54287" name="Text Box 15"/>
          <p:cNvSpPr txBox="1">
            <a:spLocks noChangeArrowheads="1"/>
          </p:cNvSpPr>
          <p:nvPr/>
        </p:nvSpPr>
        <p:spPr bwMode="auto">
          <a:xfrm>
            <a:off x="4876800" y="28956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Feature Request</a:t>
            </a:r>
          </a:p>
        </p:txBody>
      </p:sp>
      <p:sp>
        <p:nvSpPr>
          <p:cNvPr id="54288" name="Text Box 16"/>
          <p:cNvSpPr txBox="1">
            <a:spLocks noChangeArrowheads="1"/>
          </p:cNvSpPr>
          <p:nvPr/>
        </p:nvSpPr>
        <p:spPr bwMode="auto">
          <a:xfrm>
            <a:off x="6642100" y="23495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Schedule Release</a:t>
            </a:r>
          </a:p>
        </p:txBody>
      </p:sp>
      <p:sp>
        <p:nvSpPr>
          <p:cNvPr id="54289" name="Text Box 17"/>
          <p:cNvSpPr txBox="1">
            <a:spLocks noChangeArrowheads="1"/>
          </p:cNvSpPr>
          <p:nvPr/>
        </p:nvSpPr>
        <p:spPr bwMode="auto">
          <a:xfrm>
            <a:off x="6616700" y="29083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HR issues</a:t>
            </a:r>
          </a:p>
        </p:txBody>
      </p:sp>
      <p:sp>
        <p:nvSpPr>
          <p:cNvPr id="54290" name="Text Box 18"/>
          <p:cNvSpPr txBox="1">
            <a:spLocks noChangeArrowheads="1"/>
          </p:cNvSpPr>
          <p:nvPr/>
        </p:nvSpPr>
        <p:spPr bwMode="auto">
          <a:xfrm>
            <a:off x="4889500" y="34036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Support</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409A8565-3F88-6242-BB75-AA8054EA9914}" type="slidenum">
              <a:rPr lang="en-US" altLang="en-US" sz="1400">
                <a:solidFill>
                  <a:srgbClr val="000000"/>
                </a:solidFill>
                <a:latin typeface="Times New Roman" charset="0"/>
                <a:ea typeface="Arial Unicode MS" charset="0"/>
                <a:cs typeface="Arial Unicode MS" charset="0"/>
              </a:rPr>
              <a:pPr>
                <a:buClrTx/>
                <a:buFontTx/>
                <a:buNone/>
              </a:pPr>
              <a:t>49</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1371600" y="457200"/>
            <a:ext cx="70866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eaLnBrk="1" hangingPunct="1">
              <a:buSzPct val="100000"/>
              <a:defRPr/>
            </a:pPr>
            <a:r>
              <a:rPr lang="en-US" altLang="en-US" sz="4400" dirty="0" smtClean="0">
                <a:solidFill>
                  <a:srgbClr val="000000"/>
                </a:solidFill>
              </a:rPr>
              <a:t>Spaghetti code</a:t>
            </a:r>
          </a:p>
        </p:txBody>
      </p:sp>
      <p:sp>
        <p:nvSpPr>
          <p:cNvPr id="11269"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1pPr>
            <a:lvl2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2pPr>
            <a:lvl3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3pPr>
            <a:lvl4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4pPr>
            <a:lvl5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Clr>
                <a:srgbClr val="000000"/>
              </a:buClr>
              <a:buSzPct val="100000"/>
              <a:buFont typeface="Arial" charset="0"/>
              <a:buChar char="•"/>
              <a:defRPr/>
            </a:pPr>
            <a:r>
              <a:rPr lang="en-US" altLang="en-US" sz="3200" dirty="0" smtClean="0">
                <a:solidFill>
                  <a:srgbClr val="000000"/>
                </a:solidFill>
              </a:rPr>
              <a:t>The complexity exceeds anyone’s ability to understand it.</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The information that allowed someone to originally get it working is not stored with the program</a:t>
            </a:r>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913" y="382588"/>
            <a:ext cx="841375" cy="833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213" y="369888"/>
            <a:ext cx="841375" cy="833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6513" y="357188"/>
            <a:ext cx="841375" cy="833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27C757F6-360C-C54C-B379-19D361340DBC}" type="slidenum">
              <a:rPr lang="en-US" altLang="en-US" sz="1400">
                <a:solidFill>
                  <a:srgbClr val="000000"/>
                </a:solidFill>
                <a:latin typeface="Times New Roman" charset="0"/>
                <a:ea typeface="Arial Unicode MS" charset="0"/>
                <a:cs typeface="Arial Unicode MS" charset="0"/>
              </a:rPr>
              <a:pPr>
                <a:buClrTx/>
                <a:buFontTx/>
                <a:buNone/>
              </a:pPr>
              <a:t>5</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774700" y="4064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Subtype Polymorphism</a:t>
            </a:r>
          </a:p>
        </p:txBody>
      </p:sp>
      <p:sp>
        <p:nvSpPr>
          <p:cNvPr id="55301" name="AutoShape 5"/>
          <p:cNvSpPr>
            <a:spLocks noChangeArrowheads="1"/>
          </p:cNvSpPr>
          <p:nvPr/>
        </p:nvSpPr>
        <p:spPr bwMode="auto">
          <a:xfrm>
            <a:off x="1495425" y="1308100"/>
            <a:ext cx="2238375" cy="27686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5302" name="Text Box 6"/>
          <p:cNvSpPr txBox="1">
            <a:spLocks noChangeArrowheads="1"/>
          </p:cNvSpPr>
          <p:nvPr/>
        </p:nvSpPr>
        <p:spPr bwMode="auto">
          <a:xfrm>
            <a:off x="1622425" y="1406525"/>
            <a:ext cx="2081213"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ICCC Development</a:t>
            </a:r>
          </a:p>
        </p:txBody>
      </p:sp>
      <p:sp>
        <p:nvSpPr>
          <p:cNvPr id="55303" name="Text Box 7"/>
          <p:cNvSpPr txBox="1">
            <a:spLocks noChangeArrowheads="1"/>
          </p:cNvSpPr>
          <p:nvPr/>
        </p:nvSpPr>
        <p:spPr bwMode="auto">
          <a:xfrm>
            <a:off x="838200" y="4559300"/>
            <a:ext cx="7493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1500"/>
              </a:spcBef>
              <a:buSzPct val="100000"/>
              <a:defRPr/>
            </a:pPr>
            <a:r>
              <a:rPr lang="en-US" altLang="en-US" dirty="0" smtClean="0">
                <a:solidFill>
                  <a:srgbClr val="000000"/>
                </a:solidFill>
              </a:rPr>
              <a:t>If the PMO requests a weekly status update from one development team, they get the same information from all teams, even though some teams are Agile and some are using waterfall</a:t>
            </a:r>
          </a:p>
        </p:txBody>
      </p:sp>
      <p:sp>
        <p:nvSpPr>
          <p:cNvPr id="55304" name="Text Box 8"/>
          <p:cNvSpPr txBox="1">
            <a:spLocks noChangeArrowheads="1"/>
          </p:cNvSpPr>
          <p:nvPr/>
        </p:nvSpPr>
        <p:spPr bwMode="auto">
          <a:xfrm>
            <a:off x="1079500" y="23241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Report Status</a:t>
            </a:r>
          </a:p>
        </p:txBody>
      </p:sp>
      <p:sp>
        <p:nvSpPr>
          <p:cNvPr id="55305" name="Text Box 9"/>
          <p:cNvSpPr txBox="1">
            <a:spLocks noChangeArrowheads="1"/>
          </p:cNvSpPr>
          <p:nvPr/>
        </p:nvSpPr>
        <p:spPr bwMode="auto">
          <a:xfrm>
            <a:off x="1079500" y="28448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Feature Request</a:t>
            </a:r>
          </a:p>
        </p:txBody>
      </p:sp>
      <p:sp>
        <p:nvSpPr>
          <p:cNvPr id="55306" name="Text Box 10"/>
          <p:cNvSpPr txBox="1">
            <a:spLocks noChangeArrowheads="1"/>
          </p:cNvSpPr>
          <p:nvPr/>
        </p:nvSpPr>
        <p:spPr bwMode="auto">
          <a:xfrm>
            <a:off x="2844800" y="22987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Schedule Release</a:t>
            </a:r>
          </a:p>
        </p:txBody>
      </p:sp>
      <p:sp>
        <p:nvSpPr>
          <p:cNvPr id="55307" name="Text Box 11"/>
          <p:cNvSpPr txBox="1">
            <a:spLocks noChangeArrowheads="1"/>
          </p:cNvSpPr>
          <p:nvPr/>
        </p:nvSpPr>
        <p:spPr bwMode="auto">
          <a:xfrm>
            <a:off x="2819400" y="28575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HR issues</a:t>
            </a:r>
          </a:p>
        </p:txBody>
      </p:sp>
      <p:sp>
        <p:nvSpPr>
          <p:cNvPr id="55308" name="AutoShape 12"/>
          <p:cNvSpPr>
            <a:spLocks noChangeArrowheads="1"/>
          </p:cNvSpPr>
          <p:nvPr/>
        </p:nvSpPr>
        <p:spPr bwMode="auto">
          <a:xfrm>
            <a:off x="5534025" y="1371600"/>
            <a:ext cx="2238375" cy="27686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5309" name="Text Box 13"/>
          <p:cNvSpPr txBox="1">
            <a:spLocks noChangeArrowheads="1"/>
          </p:cNvSpPr>
          <p:nvPr/>
        </p:nvSpPr>
        <p:spPr bwMode="auto">
          <a:xfrm>
            <a:off x="5559425" y="1470025"/>
            <a:ext cx="2182813"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Infrastructure </a:t>
            </a:r>
            <a:r>
              <a:rPr lang="en-US" altLang="en-US" dirty="0" smtClean="0">
                <a:solidFill>
                  <a:srgbClr val="000000"/>
                </a:solidFill>
              </a:rPr>
              <a:t>Development</a:t>
            </a:r>
          </a:p>
        </p:txBody>
      </p:sp>
      <p:sp>
        <p:nvSpPr>
          <p:cNvPr id="55310" name="Text Box 14"/>
          <p:cNvSpPr txBox="1">
            <a:spLocks noChangeArrowheads="1"/>
          </p:cNvSpPr>
          <p:nvPr/>
        </p:nvSpPr>
        <p:spPr bwMode="auto">
          <a:xfrm>
            <a:off x="5118100" y="23876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Report Status</a:t>
            </a:r>
          </a:p>
        </p:txBody>
      </p:sp>
      <p:sp>
        <p:nvSpPr>
          <p:cNvPr id="55311" name="Text Box 15"/>
          <p:cNvSpPr txBox="1">
            <a:spLocks noChangeArrowheads="1"/>
          </p:cNvSpPr>
          <p:nvPr/>
        </p:nvSpPr>
        <p:spPr bwMode="auto">
          <a:xfrm>
            <a:off x="5118100" y="29083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Feature Request</a:t>
            </a:r>
          </a:p>
        </p:txBody>
      </p:sp>
      <p:sp>
        <p:nvSpPr>
          <p:cNvPr id="55312" name="Text Box 16"/>
          <p:cNvSpPr txBox="1">
            <a:spLocks noChangeArrowheads="1"/>
          </p:cNvSpPr>
          <p:nvPr/>
        </p:nvSpPr>
        <p:spPr bwMode="auto">
          <a:xfrm>
            <a:off x="6883400" y="23622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Schedule Release</a:t>
            </a:r>
          </a:p>
        </p:txBody>
      </p:sp>
      <p:sp>
        <p:nvSpPr>
          <p:cNvPr id="55313" name="Text Box 17"/>
          <p:cNvSpPr txBox="1">
            <a:spLocks noChangeArrowheads="1"/>
          </p:cNvSpPr>
          <p:nvPr/>
        </p:nvSpPr>
        <p:spPr bwMode="auto">
          <a:xfrm>
            <a:off x="6858000" y="29210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HR issues</a:t>
            </a:r>
          </a:p>
        </p:txBody>
      </p:sp>
      <p:sp>
        <p:nvSpPr>
          <p:cNvPr id="55314" name="Text Box 18"/>
          <p:cNvSpPr txBox="1">
            <a:spLocks noChangeArrowheads="1"/>
          </p:cNvSpPr>
          <p:nvPr/>
        </p:nvSpPr>
        <p:spPr bwMode="auto">
          <a:xfrm>
            <a:off x="5130800" y="3416300"/>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Support</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41514D1C-F103-7F48-AC41-EE263775F40B}" type="slidenum">
              <a:rPr lang="en-US" altLang="en-US" sz="1400">
                <a:solidFill>
                  <a:srgbClr val="000000"/>
                </a:solidFill>
                <a:latin typeface="Times New Roman" charset="0"/>
                <a:ea typeface="Arial Unicode MS" charset="0"/>
                <a:cs typeface="Arial Unicode MS" charset="0"/>
              </a:rPr>
              <a:pPr>
                <a:buClrTx/>
                <a:buFontTx/>
                <a:buNone/>
              </a:pPr>
              <a:t>50</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774700" y="4064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Open Recursion</a:t>
            </a:r>
          </a:p>
        </p:txBody>
      </p:sp>
      <p:sp>
        <p:nvSpPr>
          <p:cNvPr id="28677" name="Text Box 5"/>
          <p:cNvSpPr txBox="1">
            <a:spLocks noChangeArrowheads="1"/>
          </p:cNvSpPr>
          <p:nvPr/>
        </p:nvSpPr>
        <p:spPr bwMode="auto">
          <a:xfrm>
            <a:off x="1206500" y="5530850"/>
            <a:ext cx="73025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dirty="0" smtClean="0">
                <a:solidFill>
                  <a:srgbClr val="000000"/>
                </a:solidFill>
              </a:rPr>
              <a:t>Even someone in HR can call HR to resolve issues.</a:t>
            </a:r>
          </a:p>
        </p:txBody>
      </p:sp>
      <p:grpSp>
        <p:nvGrpSpPr>
          <p:cNvPr id="101379" name="Group 6"/>
          <p:cNvGrpSpPr>
            <a:grpSpLocks/>
          </p:cNvGrpSpPr>
          <p:nvPr/>
        </p:nvGrpSpPr>
        <p:grpSpPr bwMode="auto">
          <a:xfrm>
            <a:off x="3468688" y="1255713"/>
            <a:ext cx="2205037" cy="2460625"/>
            <a:chOff x="664" y="1312"/>
            <a:chExt cx="1389" cy="1741"/>
          </a:xfrm>
        </p:grpSpPr>
        <p:sp>
          <p:nvSpPr>
            <p:cNvPr id="28679" name="AutoShape 7"/>
            <p:cNvSpPr>
              <a:spLocks noChangeArrowheads="1"/>
            </p:cNvSpPr>
            <p:nvPr/>
          </p:nvSpPr>
          <p:spPr bwMode="auto">
            <a:xfrm>
              <a:off x="664" y="1312"/>
              <a:ext cx="1389" cy="1741"/>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28680" name="Text Box 8"/>
            <p:cNvSpPr txBox="1">
              <a:spLocks noChangeArrowheads="1"/>
            </p:cNvSpPr>
            <p:nvPr/>
          </p:nvSpPr>
          <p:spPr bwMode="auto">
            <a:xfrm>
              <a:off x="1030" y="1374"/>
              <a:ext cx="395"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dirty="0" smtClean="0">
                  <a:solidFill>
                    <a:srgbClr val="000000"/>
                  </a:solidFill>
                </a:rPr>
                <a:t>HR</a:t>
              </a:r>
            </a:p>
          </p:txBody>
        </p:sp>
      </p:gr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B319873D-523A-5E42-9AB0-A37D5CCDB809}" type="slidenum">
              <a:rPr lang="en-US" altLang="en-US" sz="1400">
                <a:solidFill>
                  <a:srgbClr val="000000"/>
                </a:solidFill>
                <a:latin typeface="Times New Roman" charset="0"/>
                <a:ea typeface="Arial Unicode MS" charset="0"/>
                <a:cs typeface="Arial Unicode MS" charset="0"/>
              </a:rPr>
              <a:pPr>
                <a:buClrTx/>
                <a:buFontTx/>
                <a:buNone/>
              </a:pPr>
              <a:t>51</a:t>
            </a:fld>
            <a:endParaRPr lang="en-US" altLang="en-US" sz="1400">
              <a:solidFill>
                <a:srgbClr val="000000"/>
              </a:solidFill>
              <a:latin typeface="Times New Roman" charset="0"/>
              <a:ea typeface="Arial Unicode MS" charset="0"/>
              <a:cs typeface="Arial Unicode MS" charset="0"/>
            </a:endParaRPr>
          </a:p>
        </p:txBody>
      </p:sp>
      <p:sp>
        <p:nvSpPr>
          <p:cNvPr id="20" name="Text Box 8"/>
          <p:cNvSpPr txBox="1">
            <a:spLocks noChangeArrowheads="1"/>
          </p:cNvSpPr>
          <p:nvPr/>
        </p:nvSpPr>
        <p:spPr bwMode="auto">
          <a:xfrm>
            <a:off x="2973388" y="2028825"/>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Report Status</a:t>
            </a:r>
          </a:p>
        </p:txBody>
      </p:sp>
      <p:sp>
        <p:nvSpPr>
          <p:cNvPr id="21" name="Text Box 9"/>
          <p:cNvSpPr txBox="1">
            <a:spLocks noChangeArrowheads="1"/>
          </p:cNvSpPr>
          <p:nvPr/>
        </p:nvSpPr>
        <p:spPr bwMode="auto">
          <a:xfrm>
            <a:off x="2973388" y="2549525"/>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625"/>
              </a:spcBef>
              <a:buSzPct val="100000"/>
              <a:defRPr/>
            </a:pPr>
            <a:r>
              <a:rPr lang="en-US" altLang="en-US" sz="1000" dirty="0" smtClean="0">
                <a:solidFill>
                  <a:srgbClr val="000000"/>
                </a:solidFill>
              </a:rPr>
              <a:t>Staffing Plan</a:t>
            </a:r>
          </a:p>
        </p:txBody>
      </p:sp>
      <p:sp>
        <p:nvSpPr>
          <p:cNvPr id="22" name="Text Box 10"/>
          <p:cNvSpPr txBox="1">
            <a:spLocks noChangeArrowheads="1"/>
          </p:cNvSpPr>
          <p:nvPr/>
        </p:nvSpPr>
        <p:spPr bwMode="auto">
          <a:xfrm>
            <a:off x="4738688" y="2003425"/>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Update Benefits</a:t>
            </a:r>
          </a:p>
        </p:txBody>
      </p:sp>
      <p:sp>
        <p:nvSpPr>
          <p:cNvPr id="23" name="Text Box 11"/>
          <p:cNvSpPr txBox="1">
            <a:spLocks noChangeArrowheads="1"/>
          </p:cNvSpPr>
          <p:nvPr/>
        </p:nvSpPr>
        <p:spPr bwMode="auto">
          <a:xfrm>
            <a:off x="4713288" y="2562225"/>
            <a:ext cx="1244600" cy="246063"/>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625"/>
              </a:spcBef>
              <a:buSzPct val="100000"/>
              <a:defRPr/>
            </a:pPr>
            <a:r>
              <a:rPr lang="en-US" altLang="en-US" sz="1000" dirty="0" smtClean="0">
                <a:solidFill>
                  <a:srgbClr val="000000"/>
                </a:solidFill>
              </a:rPr>
              <a:t>HR issues</a:t>
            </a:r>
          </a:p>
        </p:txBody>
      </p:sp>
      <p:cxnSp>
        <p:nvCxnSpPr>
          <p:cNvPr id="3" name="Elbow Connector 2"/>
          <p:cNvCxnSpPr>
            <a:stCxn id="28679" idx="2"/>
            <a:endCxn id="23" idx="3"/>
          </p:cNvCxnSpPr>
          <p:nvPr/>
        </p:nvCxnSpPr>
        <p:spPr bwMode="auto">
          <a:xfrm rot="5400000" flipH="1" flipV="1">
            <a:off x="4748213" y="2506663"/>
            <a:ext cx="1031875" cy="1387475"/>
          </a:xfrm>
          <a:prstGeom prst="bentConnector4">
            <a:avLst>
              <a:gd name="adj1" fmla="val -44985"/>
              <a:gd name="adj2" fmla="val 116485"/>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685800" y="22860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So what would an OOM implementation look like?</a:t>
            </a:r>
          </a:p>
        </p:txBody>
      </p:sp>
      <p:sp>
        <p:nvSpPr>
          <p:cNvPr id="2" name="Footer Placeholder 1"/>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B95F45A4-AF8B-A344-904E-DFC72C4CF5F5}" type="slidenum">
              <a:rPr lang="en-US" altLang="en-US" sz="1400">
                <a:solidFill>
                  <a:srgbClr val="000000"/>
                </a:solidFill>
                <a:latin typeface="Times New Roman" charset="0"/>
                <a:ea typeface="Arial Unicode MS" charset="0"/>
                <a:cs typeface="Arial Unicode MS" charset="0"/>
              </a:rPr>
              <a:pPr>
                <a:buClrTx/>
                <a:buFontTx/>
                <a:buNone/>
              </a:pPr>
              <a:t>52</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685800" y="457200"/>
            <a:ext cx="50419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OOM Team</a:t>
            </a:r>
          </a:p>
        </p:txBody>
      </p:sp>
      <p:sp>
        <p:nvSpPr>
          <p:cNvPr id="58373" name="Text Box 5"/>
          <p:cNvSpPr txBox="1">
            <a:spLocks noChangeArrowheads="1"/>
          </p:cNvSpPr>
          <p:nvPr/>
        </p:nvSpPr>
        <p:spPr bwMode="auto">
          <a:xfrm>
            <a:off x="393700" y="3086100"/>
            <a:ext cx="8064500" cy="3204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1pPr>
            <a:lvl2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2pPr>
            <a:lvl3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3pPr>
            <a:lvl4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4pPr>
            <a:lvl5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9pPr>
          </a:lstStyle>
          <a:p>
            <a:pPr eaLnBrk="1" hangingPunct="1">
              <a:spcBef>
                <a:spcPts val="700"/>
              </a:spcBef>
              <a:buClr>
                <a:srgbClr val="000000"/>
              </a:buClr>
              <a:buSzPct val="100000"/>
              <a:buFont typeface="Arial" charset="0"/>
              <a:buChar char="•"/>
              <a:defRPr/>
            </a:pPr>
            <a:r>
              <a:rPr lang="en-US" altLang="en-US" dirty="0" smtClean="0">
                <a:solidFill>
                  <a:srgbClr val="000000"/>
                </a:solidFill>
              </a:rPr>
              <a:t>If there is a Scrum Master, she is part of the team and can fill any roles the team wishes</a:t>
            </a:r>
            <a:r>
              <a:rPr lang="en-US" altLang="en-US" dirty="0" smtClean="0">
                <a:solidFill>
                  <a:srgbClr val="000000"/>
                </a:solidFill>
              </a:rPr>
              <a:t>.  (If there were an global Scrum Master, there could be an interface for her.)</a:t>
            </a:r>
            <a:endParaRPr lang="en-US" altLang="en-US" dirty="0" smtClean="0">
              <a:solidFill>
                <a:srgbClr val="000000"/>
              </a:solidFill>
            </a:endParaRPr>
          </a:p>
          <a:p>
            <a:pPr eaLnBrk="1" hangingPunct="1">
              <a:spcBef>
                <a:spcPts val="700"/>
              </a:spcBef>
              <a:buClr>
                <a:srgbClr val="000000"/>
              </a:buClr>
              <a:buSzPct val="100000"/>
              <a:buFont typeface="Arial" charset="0"/>
              <a:buChar char="•"/>
              <a:defRPr/>
            </a:pPr>
            <a:r>
              <a:rPr lang="en-US" altLang="en-US" dirty="0" smtClean="0">
                <a:solidFill>
                  <a:srgbClr val="000000"/>
                </a:solidFill>
              </a:rPr>
              <a:t>The customer is external to the team.  A customer representative for the customer would be external.  A Product Owner representing many customers might be internal.</a:t>
            </a:r>
          </a:p>
        </p:txBody>
      </p:sp>
      <p:sp>
        <p:nvSpPr>
          <p:cNvPr id="58375" name="Text Box 7"/>
          <p:cNvSpPr txBox="1">
            <a:spLocks noChangeArrowheads="1"/>
          </p:cNvSpPr>
          <p:nvPr/>
        </p:nvSpPr>
        <p:spPr bwMode="auto">
          <a:xfrm>
            <a:off x="174625" y="1395413"/>
            <a:ext cx="5343525"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buSzPct val="100000"/>
              <a:defRPr/>
            </a:pPr>
            <a:r>
              <a:rPr lang="en-US" altLang="en-US" sz="2800" dirty="0" smtClean="0">
                <a:solidFill>
                  <a:srgbClr val="000000"/>
                </a:solidFill>
              </a:rPr>
              <a:t>It is mostly the same Agile team </a:t>
            </a:r>
          </a:p>
          <a:p>
            <a:pPr>
              <a:buSzPct val="100000"/>
              <a:defRPr/>
            </a:pPr>
            <a:r>
              <a:rPr lang="en-US" altLang="en-US" sz="2800" dirty="0" smtClean="0">
                <a:solidFill>
                  <a:srgbClr val="000000"/>
                </a:solidFill>
              </a:rPr>
              <a:t>that you would see in Scrum, </a:t>
            </a:r>
          </a:p>
          <a:p>
            <a:pPr>
              <a:buSzPct val="100000"/>
              <a:defRPr/>
            </a:pPr>
            <a:r>
              <a:rPr lang="en-US" altLang="en-US" sz="2800" dirty="0" smtClean="0">
                <a:solidFill>
                  <a:srgbClr val="000000"/>
                </a:solidFill>
              </a:rPr>
              <a:t>except:</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249AE10D-513A-FA43-9345-90371A5BFFD3}" type="slidenum">
              <a:rPr lang="en-US" altLang="en-US" sz="1400">
                <a:solidFill>
                  <a:srgbClr val="000000"/>
                </a:solidFill>
                <a:latin typeface="Times New Roman" charset="0"/>
                <a:ea typeface="Arial Unicode MS" charset="0"/>
                <a:cs typeface="Arial Unicode MS" charset="0"/>
              </a:rPr>
              <a:pPr>
                <a:buClrTx/>
                <a:buFontTx/>
                <a:buNone/>
              </a:pPr>
              <a:t>53</a:t>
            </a:fld>
            <a:endParaRPr lang="en-US" altLang="en-US" sz="1400">
              <a:solidFill>
                <a:srgbClr val="000000"/>
              </a:solidFill>
              <a:latin typeface="Times New Roman" charset="0"/>
              <a:ea typeface="Arial Unicode MS" charset="0"/>
              <a:cs typeface="Arial Unicode MS" charset="0"/>
            </a:endParaRPr>
          </a:p>
        </p:txBody>
      </p:sp>
      <p:sp>
        <p:nvSpPr>
          <p:cNvPr id="8" name="TextBox 7"/>
          <p:cNvSpPr txBox="1"/>
          <p:nvPr/>
        </p:nvSpPr>
        <p:spPr>
          <a:xfrm>
            <a:off x="7790274" y="2768600"/>
            <a:ext cx="1584176" cy="215444"/>
          </a:xfrm>
          <a:prstGeom prst="rect">
            <a:avLst/>
          </a:prstGeom>
          <a:noFill/>
        </p:spPr>
        <p:txBody>
          <a:bodyPr wrap="square" rtlCol="0">
            <a:spAutoFit/>
          </a:bodyPr>
          <a:lstStyle/>
          <a:p>
            <a:r>
              <a:rPr lang="en-US" sz="800" dirty="0" smtClean="0">
                <a:solidFill>
                  <a:schemeClr val="tx1"/>
                </a:solidFill>
              </a:rPr>
              <a:t>Used with permission</a:t>
            </a:r>
            <a:endParaRPr lang="en-US" sz="800" dirty="0">
              <a:solidFill>
                <a:schemeClr val="tx1"/>
              </a:solidFill>
            </a:endParaRPr>
          </a:p>
        </p:txBody>
      </p:sp>
      <p:pic>
        <p:nvPicPr>
          <p:cNvPr id="105481" name="Picture 9" descr="https://upload.wikimedia.org/wikipedia/commons/4/4a/Daily_sprint_mee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9793"/>
            <a:ext cx="3735843" cy="2791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6"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9pPr>
          </a:lstStyle>
          <a:p>
            <a:pPr algn="ctr" eaLnBrk="1" hangingPunct="1">
              <a:buClrTx/>
              <a:buFontTx/>
              <a:buNone/>
            </a:pPr>
            <a:r>
              <a:rPr lang="en-US" altLang="en-US" sz="4400">
                <a:solidFill>
                  <a:srgbClr val="000000"/>
                </a:solidFill>
              </a:rPr>
              <a:t>A sample “Org chart”</a:t>
            </a:r>
          </a:p>
        </p:txBody>
      </p:sp>
      <p:grpSp>
        <p:nvGrpSpPr>
          <p:cNvPr id="107523" name="Group 5"/>
          <p:cNvGrpSpPr>
            <a:grpSpLocks/>
          </p:cNvGrpSpPr>
          <p:nvPr/>
        </p:nvGrpSpPr>
        <p:grpSpPr bwMode="auto">
          <a:xfrm>
            <a:off x="4076700" y="4133850"/>
            <a:ext cx="1138238" cy="658813"/>
            <a:chOff x="2568" y="2604"/>
            <a:chExt cx="717" cy="415"/>
          </a:xfrm>
        </p:grpSpPr>
        <p:sp>
          <p:nvSpPr>
            <p:cNvPr id="59398" name="AutoShape 6"/>
            <p:cNvSpPr>
              <a:spLocks noChangeArrowheads="1"/>
            </p:cNvSpPr>
            <p:nvPr/>
          </p:nvSpPr>
          <p:spPr bwMode="auto">
            <a:xfrm>
              <a:off x="2574" y="2604"/>
              <a:ext cx="703" cy="415"/>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9399" name="Rectangle 7"/>
            <p:cNvSpPr>
              <a:spLocks noChangeArrowheads="1"/>
            </p:cNvSpPr>
            <p:nvPr/>
          </p:nvSpPr>
          <p:spPr bwMode="auto">
            <a:xfrm>
              <a:off x="2568" y="2637"/>
              <a:ext cx="717" cy="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9pPr>
            </a:lstStyle>
            <a:p>
              <a:pPr algn="ctr">
                <a:spcBef>
                  <a:spcPts val="750"/>
                </a:spcBef>
                <a:buSzPct val="100000"/>
                <a:defRPr/>
              </a:pPr>
              <a:r>
                <a:rPr lang="en-US" altLang="en-US" sz="1200" dirty="0" smtClean="0">
                  <a:solidFill>
                    <a:srgbClr val="000000"/>
                  </a:solidFill>
                </a:rPr>
                <a:t>Team</a:t>
              </a:r>
            </a:p>
          </p:txBody>
        </p:sp>
      </p:grpSp>
      <p:grpSp>
        <p:nvGrpSpPr>
          <p:cNvPr id="107524" name="Group 8"/>
          <p:cNvGrpSpPr>
            <a:grpSpLocks/>
          </p:cNvGrpSpPr>
          <p:nvPr/>
        </p:nvGrpSpPr>
        <p:grpSpPr bwMode="auto">
          <a:xfrm>
            <a:off x="6477000" y="4864100"/>
            <a:ext cx="1138238" cy="642938"/>
            <a:chOff x="4080" y="3064"/>
            <a:chExt cx="717" cy="405"/>
          </a:xfrm>
        </p:grpSpPr>
        <p:sp>
          <p:nvSpPr>
            <p:cNvPr id="59401" name="AutoShape 9"/>
            <p:cNvSpPr>
              <a:spLocks noChangeArrowheads="1"/>
            </p:cNvSpPr>
            <p:nvPr/>
          </p:nvSpPr>
          <p:spPr bwMode="auto">
            <a:xfrm>
              <a:off x="4086" y="3064"/>
              <a:ext cx="703" cy="405"/>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9402" name="Text Box 10"/>
            <p:cNvSpPr txBox="1">
              <a:spLocks noChangeArrowheads="1"/>
            </p:cNvSpPr>
            <p:nvPr/>
          </p:nvSpPr>
          <p:spPr bwMode="auto">
            <a:xfrm>
              <a:off x="4080" y="3096"/>
              <a:ext cx="717" cy="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9pPr>
            </a:lstStyle>
            <a:p>
              <a:pPr algn="ctr">
                <a:spcBef>
                  <a:spcPts val="1500"/>
                </a:spcBef>
                <a:buSzPct val="100000"/>
                <a:defRPr/>
              </a:pPr>
              <a:r>
                <a:rPr lang="en-US" altLang="en-US" dirty="0" smtClean="0">
                  <a:solidFill>
                    <a:srgbClr val="000000"/>
                  </a:solidFill>
                </a:rPr>
                <a:t>IT</a:t>
              </a:r>
            </a:p>
          </p:txBody>
        </p:sp>
      </p:grpSp>
      <p:grpSp>
        <p:nvGrpSpPr>
          <p:cNvPr id="107525" name="Group 11"/>
          <p:cNvGrpSpPr>
            <a:grpSpLocks/>
          </p:cNvGrpSpPr>
          <p:nvPr/>
        </p:nvGrpSpPr>
        <p:grpSpPr bwMode="auto">
          <a:xfrm>
            <a:off x="6362700" y="2794000"/>
            <a:ext cx="1138238" cy="642938"/>
            <a:chOff x="4008" y="1760"/>
            <a:chExt cx="717" cy="405"/>
          </a:xfrm>
        </p:grpSpPr>
        <p:sp>
          <p:nvSpPr>
            <p:cNvPr id="59404" name="AutoShape 12"/>
            <p:cNvSpPr>
              <a:spLocks noChangeArrowheads="1"/>
            </p:cNvSpPr>
            <p:nvPr/>
          </p:nvSpPr>
          <p:spPr bwMode="auto">
            <a:xfrm>
              <a:off x="4014" y="1760"/>
              <a:ext cx="703" cy="405"/>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9405" name="Text Box 13"/>
            <p:cNvSpPr txBox="1">
              <a:spLocks noChangeArrowheads="1"/>
            </p:cNvSpPr>
            <p:nvPr/>
          </p:nvSpPr>
          <p:spPr bwMode="auto">
            <a:xfrm>
              <a:off x="4008" y="1792"/>
              <a:ext cx="717" cy="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9pPr>
            </a:lstStyle>
            <a:p>
              <a:pPr algn="ctr">
                <a:spcBef>
                  <a:spcPts val="1250"/>
                </a:spcBef>
                <a:buSzPct val="100000"/>
                <a:defRPr/>
              </a:pPr>
              <a:r>
                <a:rPr lang="en-US" altLang="en-US" sz="2000" dirty="0" smtClean="0">
                  <a:solidFill>
                    <a:srgbClr val="000000"/>
                  </a:solidFill>
                </a:rPr>
                <a:t>HR</a:t>
              </a:r>
            </a:p>
          </p:txBody>
        </p:sp>
      </p:grpSp>
      <p:grpSp>
        <p:nvGrpSpPr>
          <p:cNvPr id="107526" name="Group 14"/>
          <p:cNvGrpSpPr>
            <a:grpSpLocks/>
          </p:cNvGrpSpPr>
          <p:nvPr/>
        </p:nvGrpSpPr>
        <p:grpSpPr bwMode="auto">
          <a:xfrm>
            <a:off x="3962400" y="1600200"/>
            <a:ext cx="1138238" cy="642938"/>
            <a:chOff x="2496" y="1008"/>
            <a:chExt cx="717" cy="405"/>
          </a:xfrm>
        </p:grpSpPr>
        <p:sp>
          <p:nvSpPr>
            <p:cNvPr id="59407" name="AutoShape 15"/>
            <p:cNvSpPr>
              <a:spLocks noChangeArrowheads="1"/>
            </p:cNvSpPr>
            <p:nvPr/>
          </p:nvSpPr>
          <p:spPr bwMode="auto">
            <a:xfrm>
              <a:off x="2502" y="1008"/>
              <a:ext cx="703" cy="405"/>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9408" name="Text Box 16"/>
            <p:cNvSpPr txBox="1">
              <a:spLocks noChangeArrowheads="1"/>
            </p:cNvSpPr>
            <p:nvPr/>
          </p:nvSpPr>
          <p:spPr bwMode="auto">
            <a:xfrm>
              <a:off x="2496" y="1040"/>
              <a:ext cx="717" cy="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9pPr>
            </a:lstStyle>
            <a:p>
              <a:pPr algn="ctr">
                <a:spcBef>
                  <a:spcPts val="750"/>
                </a:spcBef>
                <a:buSzPct val="100000"/>
                <a:defRPr/>
              </a:pPr>
              <a:r>
                <a:rPr lang="en-US" altLang="en-US" sz="1200" dirty="0" smtClean="0">
                  <a:solidFill>
                    <a:srgbClr val="000000"/>
                  </a:solidFill>
                </a:rPr>
                <a:t>Exec</a:t>
              </a:r>
            </a:p>
            <a:p>
              <a:pPr algn="ctr">
                <a:spcBef>
                  <a:spcPts val="750"/>
                </a:spcBef>
                <a:buSzPct val="100000"/>
                <a:defRPr/>
              </a:pPr>
              <a:r>
                <a:rPr lang="en-US" altLang="en-US" sz="1200" dirty="0" smtClean="0">
                  <a:solidFill>
                    <a:srgbClr val="000000"/>
                  </a:solidFill>
                </a:rPr>
                <a:t>Council</a:t>
              </a:r>
            </a:p>
          </p:txBody>
        </p:sp>
      </p:grpSp>
      <p:grpSp>
        <p:nvGrpSpPr>
          <p:cNvPr id="107527" name="Group 17"/>
          <p:cNvGrpSpPr>
            <a:grpSpLocks/>
          </p:cNvGrpSpPr>
          <p:nvPr/>
        </p:nvGrpSpPr>
        <p:grpSpPr bwMode="auto">
          <a:xfrm>
            <a:off x="673100" y="2730500"/>
            <a:ext cx="1138238" cy="642938"/>
            <a:chOff x="424" y="1720"/>
            <a:chExt cx="717" cy="405"/>
          </a:xfrm>
        </p:grpSpPr>
        <p:sp>
          <p:nvSpPr>
            <p:cNvPr id="59410" name="AutoShape 18"/>
            <p:cNvSpPr>
              <a:spLocks noChangeArrowheads="1"/>
            </p:cNvSpPr>
            <p:nvPr/>
          </p:nvSpPr>
          <p:spPr bwMode="auto">
            <a:xfrm>
              <a:off x="430" y="1720"/>
              <a:ext cx="703" cy="405"/>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9411" name="Text Box 19"/>
            <p:cNvSpPr txBox="1">
              <a:spLocks noChangeArrowheads="1"/>
            </p:cNvSpPr>
            <p:nvPr/>
          </p:nvSpPr>
          <p:spPr bwMode="auto">
            <a:xfrm>
              <a:off x="424" y="1752"/>
              <a:ext cx="717" cy="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9pPr>
            </a:lstStyle>
            <a:p>
              <a:pPr algn="ctr">
                <a:spcBef>
                  <a:spcPts val="750"/>
                </a:spcBef>
                <a:buSzPct val="100000"/>
                <a:defRPr/>
              </a:pPr>
              <a:r>
                <a:rPr lang="en-US" altLang="en-US" sz="1200" dirty="0" smtClean="0">
                  <a:solidFill>
                    <a:srgbClr val="000000"/>
                  </a:solidFill>
                </a:rPr>
                <a:t>Sales</a:t>
              </a:r>
            </a:p>
          </p:txBody>
        </p:sp>
      </p:grpSp>
      <p:grpSp>
        <p:nvGrpSpPr>
          <p:cNvPr id="107528" name="Group 20"/>
          <p:cNvGrpSpPr>
            <a:grpSpLocks/>
          </p:cNvGrpSpPr>
          <p:nvPr/>
        </p:nvGrpSpPr>
        <p:grpSpPr bwMode="auto">
          <a:xfrm>
            <a:off x="2413000" y="2781300"/>
            <a:ext cx="1138238" cy="642938"/>
            <a:chOff x="1520" y="1752"/>
            <a:chExt cx="717" cy="405"/>
          </a:xfrm>
        </p:grpSpPr>
        <p:sp>
          <p:nvSpPr>
            <p:cNvPr id="59413" name="AutoShape 21"/>
            <p:cNvSpPr>
              <a:spLocks noChangeArrowheads="1"/>
            </p:cNvSpPr>
            <p:nvPr/>
          </p:nvSpPr>
          <p:spPr bwMode="auto">
            <a:xfrm>
              <a:off x="1526" y="1752"/>
              <a:ext cx="703" cy="405"/>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9414" name="Text Box 22"/>
            <p:cNvSpPr txBox="1">
              <a:spLocks noChangeArrowheads="1"/>
            </p:cNvSpPr>
            <p:nvPr/>
          </p:nvSpPr>
          <p:spPr bwMode="auto">
            <a:xfrm>
              <a:off x="1520" y="1784"/>
              <a:ext cx="717" cy="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9pPr>
            </a:lstStyle>
            <a:p>
              <a:pPr algn="ctr">
                <a:spcBef>
                  <a:spcPts val="750"/>
                </a:spcBef>
                <a:buSzPct val="100000"/>
                <a:defRPr/>
              </a:pPr>
              <a:r>
                <a:rPr lang="en-US" altLang="en-US" sz="1200" dirty="0" smtClean="0">
                  <a:solidFill>
                    <a:srgbClr val="000000"/>
                  </a:solidFill>
                </a:rPr>
                <a:t>PMO</a:t>
              </a:r>
            </a:p>
          </p:txBody>
        </p:sp>
      </p:grpSp>
      <p:cxnSp>
        <p:nvCxnSpPr>
          <p:cNvPr id="59415" name="AutoShape 23"/>
          <p:cNvCxnSpPr>
            <a:cxnSpLocks noChangeShapeType="1"/>
          </p:cNvCxnSpPr>
          <p:nvPr/>
        </p:nvCxnSpPr>
        <p:spPr bwMode="auto">
          <a:xfrm>
            <a:off x="1803400" y="3181350"/>
            <a:ext cx="2274888" cy="1282700"/>
          </a:xfrm>
          <a:prstGeom prst="bentConnector3">
            <a:avLst>
              <a:gd name="adj1" fmla="val 11843"/>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59416" name="AutoShape 24"/>
          <p:cNvCxnSpPr>
            <a:cxnSpLocks noChangeShapeType="1"/>
            <a:endCxn id="59408" idx="1"/>
          </p:cNvCxnSpPr>
          <p:nvPr/>
        </p:nvCxnSpPr>
        <p:spPr bwMode="auto">
          <a:xfrm flipV="1">
            <a:off x="1812925" y="1946275"/>
            <a:ext cx="2149475" cy="1108075"/>
          </a:xfrm>
          <a:prstGeom prst="bentConnector3">
            <a:avLst>
              <a:gd name="adj1" fmla="val 10282"/>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59417" name="AutoShape 25"/>
          <p:cNvCxnSpPr>
            <a:cxnSpLocks noChangeShapeType="1"/>
            <a:stCxn id="59408" idx="2"/>
            <a:endCxn id="59413" idx="0"/>
          </p:cNvCxnSpPr>
          <p:nvPr/>
        </p:nvCxnSpPr>
        <p:spPr bwMode="auto">
          <a:xfrm rot="5400000">
            <a:off x="3488531" y="1735932"/>
            <a:ext cx="536575" cy="1554162"/>
          </a:xfrm>
          <a:prstGeom prst="bentConnector3">
            <a:avLst>
              <a:gd name="adj1" fmla="val 49560"/>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59418" name="AutoShape 26"/>
          <p:cNvCxnSpPr>
            <a:cxnSpLocks noChangeShapeType="1"/>
          </p:cNvCxnSpPr>
          <p:nvPr/>
        </p:nvCxnSpPr>
        <p:spPr bwMode="auto">
          <a:xfrm rot="10800000">
            <a:off x="5214938" y="4675188"/>
            <a:ext cx="1276350" cy="568325"/>
          </a:xfrm>
          <a:prstGeom prst="bentConnector3">
            <a:avLst>
              <a:gd name="adj1" fmla="val 36940"/>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59419" name="Line 27"/>
          <p:cNvSpPr>
            <a:spLocks noChangeShapeType="1"/>
          </p:cNvSpPr>
          <p:nvPr/>
        </p:nvSpPr>
        <p:spPr bwMode="auto">
          <a:xfrm>
            <a:off x="5219700" y="4445000"/>
            <a:ext cx="8001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59420" name="Line 28"/>
          <p:cNvSpPr>
            <a:spLocks noChangeShapeType="1"/>
          </p:cNvSpPr>
          <p:nvPr/>
        </p:nvSpPr>
        <p:spPr bwMode="auto">
          <a:xfrm flipH="1">
            <a:off x="6027738" y="3187700"/>
            <a:ext cx="34925" cy="12446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59421" name="Line 29"/>
          <p:cNvSpPr>
            <a:spLocks noChangeShapeType="1"/>
          </p:cNvSpPr>
          <p:nvPr/>
        </p:nvSpPr>
        <p:spPr bwMode="auto">
          <a:xfrm flipV="1">
            <a:off x="4648200" y="2217738"/>
            <a:ext cx="12700" cy="9112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59422" name="Line 30"/>
          <p:cNvSpPr>
            <a:spLocks noChangeShapeType="1"/>
          </p:cNvSpPr>
          <p:nvPr/>
        </p:nvSpPr>
        <p:spPr bwMode="auto">
          <a:xfrm flipV="1">
            <a:off x="6057900" y="3157538"/>
            <a:ext cx="355600" cy="222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59423" name="Line 31"/>
          <p:cNvSpPr>
            <a:spLocks noChangeShapeType="1"/>
          </p:cNvSpPr>
          <p:nvPr/>
        </p:nvSpPr>
        <p:spPr bwMode="auto">
          <a:xfrm>
            <a:off x="3543300" y="3187700"/>
            <a:ext cx="2286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59424" name="Line 32"/>
          <p:cNvSpPr>
            <a:spLocks noChangeShapeType="1"/>
          </p:cNvSpPr>
          <p:nvPr/>
        </p:nvSpPr>
        <p:spPr bwMode="auto">
          <a:xfrm>
            <a:off x="3784600" y="4378325"/>
            <a:ext cx="29845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59425" name="Line 33"/>
          <p:cNvSpPr>
            <a:spLocks noChangeShapeType="1"/>
          </p:cNvSpPr>
          <p:nvPr/>
        </p:nvSpPr>
        <p:spPr bwMode="auto">
          <a:xfrm>
            <a:off x="3771900" y="3187700"/>
            <a:ext cx="1588" cy="11906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59426" name="Line 34"/>
          <p:cNvSpPr>
            <a:spLocks noChangeShapeType="1"/>
          </p:cNvSpPr>
          <p:nvPr/>
        </p:nvSpPr>
        <p:spPr bwMode="auto">
          <a:xfrm>
            <a:off x="5105400" y="1917700"/>
            <a:ext cx="27559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59427" name="Line 35"/>
          <p:cNvSpPr>
            <a:spLocks noChangeShapeType="1"/>
          </p:cNvSpPr>
          <p:nvPr/>
        </p:nvSpPr>
        <p:spPr bwMode="auto">
          <a:xfrm>
            <a:off x="7493000" y="3086100"/>
            <a:ext cx="3429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59428" name="Line 36"/>
          <p:cNvSpPr>
            <a:spLocks noChangeShapeType="1"/>
          </p:cNvSpPr>
          <p:nvPr/>
        </p:nvSpPr>
        <p:spPr bwMode="auto">
          <a:xfrm flipH="1">
            <a:off x="7831138" y="1930400"/>
            <a:ext cx="22225" cy="11430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grpSp>
        <p:nvGrpSpPr>
          <p:cNvPr id="107543" name="Group 37"/>
          <p:cNvGrpSpPr>
            <a:grpSpLocks/>
          </p:cNvGrpSpPr>
          <p:nvPr/>
        </p:nvGrpSpPr>
        <p:grpSpPr bwMode="auto">
          <a:xfrm>
            <a:off x="4076700" y="2711450"/>
            <a:ext cx="1138238" cy="658813"/>
            <a:chOff x="2568" y="1708"/>
            <a:chExt cx="717" cy="415"/>
          </a:xfrm>
        </p:grpSpPr>
        <p:sp>
          <p:nvSpPr>
            <p:cNvPr id="59430" name="AutoShape 38"/>
            <p:cNvSpPr>
              <a:spLocks noChangeArrowheads="1"/>
            </p:cNvSpPr>
            <p:nvPr/>
          </p:nvSpPr>
          <p:spPr bwMode="auto">
            <a:xfrm>
              <a:off x="2574" y="1708"/>
              <a:ext cx="703" cy="415"/>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59431" name="Text Box 39"/>
            <p:cNvSpPr txBox="1">
              <a:spLocks noChangeArrowheads="1"/>
            </p:cNvSpPr>
            <p:nvPr/>
          </p:nvSpPr>
          <p:spPr bwMode="auto">
            <a:xfrm>
              <a:off x="2568" y="1741"/>
              <a:ext cx="717" cy="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FFFFFF"/>
                  </a:solidFill>
                  <a:latin typeface="Arial" charset="0"/>
                  <a:ea typeface="ＭＳ Ｐゴシック" charset="-128"/>
                  <a:cs typeface="ＭＳ Ｐゴシック" charset="-128"/>
                </a:defRPr>
              </a:lvl9pPr>
            </a:lstStyle>
            <a:p>
              <a:pPr algn="ctr">
                <a:spcBef>
                  <a:spcPts val="750"/>
                </a:spcBef>
                <a:buSzPct val="100000"/>
                <a:defRPr/>
              </a:pPr>
              <a:r>
                <a:rPr lang="en-US" altLang="en-US" sz="1200" dirty="0" smtClean="0">
                  <a:solidFill>
                    <a:srgbClr val="000000"/>
                  </a:solidFill>
                </a:rPr>
                <a:t>Sponsor</a:t>
              </a:r>
            </a:p>
          </p:txBody>
        </p:sp>
      </p:grpSp>
      <p:sp>
        <p:nvSpPr>
          <p:cNvPr id="59432" name="Line 40"/>
          <p:cNvSpPr>
            <a:spLocks noChangeShapeType="1"/>
          </p:cNvSpPr>
          <p:nvPr/>
        </p:nvSpPr>
        <p:spPr bwMode="auto">
          <a:xfrm flipH="1">
            <a:off x="4618038" y="3390900"/>
            <a:ext cx="22225" cy="736600"/>
          </a:xfrm>
          <a:prstGeom prst="line">
            <a:avLst/>
          </a:prstGeom>
          <a:noFill/>
          <a:ln w="9360" cap="sq">
            <a:solidFill>
              <a:srgbClr val="00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C511C1B1-5C08-9448-A30E-77D62111D805}" type="slidenum">
              <a:rPr lang="en-US" altLang="en-US" sz="1400">
                <a:solidFill>
                  <a:srgbClr val="000000"/>
                </a:solidFill>
                <a:latin typeface="Times New Roman" charset="0"/>
                <a:ea typeface="Arial Unicode MS" charset="0"/>
                <a:cs typeface="Arial Unicode MS" charset="0"/>
              </a:rPr>
              <a:pPr>
                <a:buClrTx/>
                <a:buFontTx/>
                <a:buNone/>
              </a:pPr>
              <a:t>54</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Classical </a:t>
            </a:r>
            <a:r>
              <a:rPr lang="en-US" altLang="en-US" sz="4400" dirty="0" smtClean="0">
                <a:solidFill>
                  <a:srgbClr val="000000"/>
                </a:solidFill>
              </a:rPr>
              <a:t>boss implementation</a:t>
            </a:r>
            <a:endParaRPr lang="en-US" altLang="en-US" sz="4400" dirty="0" smtClean="0">
              <a:solidFill>
                <a:srgbClr val="000000"/>
              </a:solidFill>
            </a:endParaRPr>
          </a:p>
        </p:txBody>
      </p:sp>
      <p:sp>
        <p:nvSpPr>
          <p:cNvPr id="61445" name="Text Box 5"/>
          <p:cNvSpPr txBox="1">
            <a:spLocks noChangeArrowheads="1"/>
          </p:cNvSpPr>
          <p:nvPr/>
        </p:nvSpPr>
        <p:spPr bwMode="auto">
          <a:xfrm>
            <a:off x="647700" y="5346700"/>
            <a:ext cx="77724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9725">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SzPct val="100000"/>
              <a:defRPr/>
            </a:pPr>
            <a:r>
              <a:rPr lang="en-US" altLang="en-US" sz="3200" dirty="0" smtClean="0">
                <a:solidFill>
                  <a:srgbClr val="000000"/>
                </a:solidFill>
              </a:rPr>
              <a:t>One team member does all the interfaces.</a:t>
            </a:r>
          </a:p>
        </p:txBody>
      </p:sp>
      <p:sp>
        <p:nvSpPr>
          <p:cNvPr id="61446" name="AutoShape 6"/>
          <p:cNvSpPr>
            <a:spLocks noChangeArrowheads="1"/>
          </p:cNvSpPr>
          <p:nvPr/>
        </p:nvSpPr>
        <p:spPr bwMode="auto">
          <a:xfrm>
            <a:off x="3082925" y="1498600"/>
            <a:ext cx="3013075" cy="34925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1447" name="Text Box 7"/>
          <p:cNvSpPr txBox="1">
            <a:spLocks noChangeArrowheads="1"/>
          </p:cNvSpPr>
          <p:nvPr/>
        </p:nvSpPr>
        <p:spPr bwMode="auto">
          <a:xfrm>
            <a:off x="3222625" y="1597025"/>
            <a:ext cx="2801938"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ICCC Development</a:t>
            </a:r>
          </a:p>
        </p:txBody>
      </p:sp>
      <p:sp>
        <p:nvSpPr>
          <p:cNvPr id="61448" name="Text Box 8"/>
          <p:cNvSpPr txBox="1">
            <a:spLocks noChangeArrowheads="1"/>
          </p:cNvSpPr>
          <p:nvPr/>
        </p:nvSpPr>
        <p:spPr bwMode="auto">
          <a:xfrm>
            <a:off x="1981200" y="2501900"/>
            <a:ext cx="1674813" cy="306388"/>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875"/>
              </a:spcBef>
              <a:buSzPct val="100000"/>
              <a:defRPr/>
            </a:pPr>
            <a:r>
              <a:rPr lang="en-US" altLang="en-US" sz="1400" dirty="0" smtClean="0">
                <a:solidFill>
                  <a:srgbClr val="000000"/>
                </a:solidFill>
              </a:rPr>
              <a:t>Report Status</a:t>
            </a:r>
          </a:p>
        </p:txBody>
      </p:sp>
      <p:sp>
        <p:nvSpPr>
          <p:cNvPr id="61449" name="Text Box 9"/>
          <p:cNvSpPr txBox="1">
            <a:spLocks noChangeArrowheads="1"/>
          </p:cNvSpPr>
          <p:nvPr/>
        </p:nvSpPr>
        <p:spPr bwMode="auto">
          <a:xfrm>
            <a:off x="1981200" y="3238500"/>
            <a:ext cx="1674813" cy="306388"/>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875"/>
              </a:spcBef>
              <a:buSzPct val="100000"/>
              <a:defRPr/>
            </a:pPr>
            <a:r>
              <a:rPr lang="en-US" altLang="en-US" sz="1400" dirty="0" smtClean="0">
                <a:solidFill>
                  <a:srgbClr val="000000"/>
                </a:solidFill>
              </a:rPr>
              <a:t>Feature Request</a:t>
            </a:r>
          </a:p>
        </p:txBody>
      </p:sp>
      <p:sp>
        <p:nvSpPr>
          <p:cNvPr id="61450" name="Text Box 10"/>
          <p:cNvSpPr txBox="1">
            <a:spLocks noChangeArrowheads="1"/>
          </p:cNvSpPr>
          <p:nvPr/>
        </p:nvSpPr>
        <p:spPr bwMode="auto">
          <a:xfrm>
            <a:off x="5651500" y="2374900"/>
            <a:ext cx="1674813" cy="306388"/>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875"/>
              </a:spcBef>
              <a:buSzPct val="100000"/>
              <a:defRPr/>
            </a:pPr>
            <a:r>
              <a:rPr lang="en-US" altLang="en-US" sz="1400" dirty="0" smtClean="0">
                <a:solidFill>
                  <a:srgbClr val="000000"/>
                </a:solidFill>
              </a:rPr>
              <a:t>Schedule Release</a:t>
            </a:r>
          </a:p>
        </p:txBody>
      </p:sp>
      <p:sp>
        <p:nvSpPr>
          <p:cNvPr id="61451" name="Text Box 11"/>
          <p:cNvSpPr txBox="1">
            <a:spLocks noChangeArrowheads="1"/>
          </p:cNvSpPr>
          <p:nvPr/>
        </p:nvSpPr>
        <p:spPr bwMode="auto">
          <a:xfrm>
            <a:off x="5626100" y="3048000"/>
            <a:ext cx="1674813" cy="306388"/>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875"/>
              </a:spcBef>
              <a:buSzPct val="100000"/>
              <a:defRPr/>
            </a:pPr>
            <a:r>
              <a:rPr lang="en-US" altLang="en-US" sz="1400" dirty="0" smtClean="0">
                <a:solidFill>
                  <a:srgbClr val="000000"/>
                </a:solidFill>
              </a:rPr>
              <a:t>HR issues</a:t>
            </a:r>
          </a:p>
        </p:txBody>
      </p:sp>
      <p:sp>
        <p:nvSpPr>
          <p:cNvPr id="61452" name="Oval 12"/>
          <p:cNvSpPr>
            <a:spLocks noChangeArrowheads="1"/>
          </p:cNvSpPr>
          <p:nvPr/>
        </p:nvSpPr>
        <p:spPr bwMode="auto">
          <a:xfrm>
            <a:off x="4445000" y="27051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1453" name="Line 13"/>
          <p:cNvSpPr>
            <a:spLocks noChangeShapeType="1"/>
          </p:cNvSpPr>
          <p:nvPr/>
        </p:nvSpPr>
        <p:spPr bwMode="auto">
          <a:xfrm>
            <a:off x="3644900" y="2654300"/>
            <a:ext cx="825500" cy="1778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1454" name="Line 14"/>
          <p:cNvSpPr>
            <a:spLocks noChangeShapeType="1"/>
          </p:cNvSpPr>
          <p:nvPr/>
        </p:nvSpPr>
        <p:spPr bwMode="auto">
          <a:xfrm flipV="1">
            <a:off x="3644900" y="3005138"/>
            <a:ext cx="825500" cy="3905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1455" name="Line 15"/>
          <p:cNvSpPr>
            <a:spLocks noChangeShapeType="1"/>
          </p:cNvSpPr>
          <p:nvPr/>
        </p:nvSpPr>
        <p:spPr bwMode="auto">
          <a:xfrm flipH="1">
            <a:off x="4833938" y="2540000"/>
            <a:ext cx="809625" cy="2413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1456" name="Line 16"/>
          <p:cNvSpPr>
            <a:spLocks noChangeShapeType="1"/>
          </p:cNvSpPr>
          <p:nvPr/>
        </p:nvSpPr>
        <p:spPr bwMode="auto">
          <a:xfrm flipH="1" flipV="1">
            <a:off x="4859338" y="2992438"/>
            <a:ext cx="758825" cy="2508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1457" name="Oval 17"/>
          <p:cNvSpPr>
            <a:spLocks noChangeArrowheads="1"/>
          </p:cNvSpPr>
          <p:nvPr/>
        </p:nvSpPr>
        <p:spPr bwMode="auto">
          <a:xfrm>
            <a:off x="3721100" y="36068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1458" name="Oval 18"/>
          <p:cNvSpPr>
            <a:spLocks noChangeArrowheads="1"/>
          </p:cNvSpPr>
          <p:nvPr/>
        </p:nvSpPr>
        <p:spPr bwMode="auto">
          <a:xfrm>
            <a:off x="4927600" y="39878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1459" name="Oval 19"/>
          <p:cNvSpPr>
            <a:spLocks noChangeArrowheads="1"/>
          </p:cNvSpPr>
          <p:nvPr/>
        </p:nvSpPr>
        <p:spPr bwMode="auto">
          <a:xfrm>
            <a:off x="5295900" y="35306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1460" name="Oval 20"/>
          <p:cNvSpPr>
            <a:spLocks noChangeArrowheads="1"/>
          </p:cNvSpPr>
          <p:nvPr/>
        </p:nvSpPr>
        <p:spPr bwMode="auto">
          <a:xfrm>
            <a:off x="4216400" y="40132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1461" name="Line 21"/>
          <p:cNvSpPr>
            <a:spLocks noChangeShapeType="1"/>
          </p:cNvSpPr>
          <p:nvPr/>
        </p:nvSpPr>
        <p:spPr bwMode="auto">
          <a:xfrm flipH="1">
            <a:off x="4033838" y="3086100"/>
            <a:ext cx="530225" cy="5334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1462" name="Line 22"/>
          <p:cNvSpPr>
            <a:spLocks noChangeShapeType="1"/>
          </p:cNvSpPr>
          <p:nvPr/>
        </p:nvSpPr>
        <p:spPr bwMode="auto">
          <a:xfrm flipH="1">
            <a:off x="4478338" y="3098800"/>
            <a:ext cx="187325" cy="9271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1463" name="Line 23"/>
          <p:cNvSpPr>
            <a:spLocks noChangeShapeType="1"/>
          </p:cNvSpPr>
          <p:nvPr/>
        </p:nvSpPr>
        <p:spPr bwMode="auto">
          <a:xfrm>
            <a:off x="4762500" y="3086100"/>
            <a:ext cx="317500" cy="8890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1464" name="Line 24"/>
          <p:cNvSpPr>
            <a:spLocks noChangeShapeType="1"/>
          </p:cNvSpPr>
          <p:nvPr/>
        </p:nvSpPr>
        <p:spPr bwMode="auto">
          <a:xfrm>
            <a:off x="4838700" y="3060700"/>
            <a:ext cx="533400" cy="5080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1465" name="Line 25"/>
          <p:cNvSpPr>
            <a:spLocks noChangeShapeType="1"/>
          </p:cNvSpPr>
          <p:nvPr/>
        </p:nvSpPr>
        <p:spPr bwMode="auto">
          <a:xfrm>
            <a:off x="4102100" y="3949700"/>
            <a:ext cx="177800" cy="1143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1466" name="Line 26"/>
          <p:cNvSpPr>
            <a:spLocks noChangeShapeType="1"/>
          </p:cNvSpPr>
          <p:nvPr/>
        </p:nvSpPr>
        <p:spPr bwMode="auto">
          <a:xfrm>
            <a:off x="4648200" y="4203700"/>
            <a:ext cx="2921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1467" name="Line 27"/>
          <p:cNvSpPr>
            <a:spLocks noChangeShapeType="1"/>
          </p:cNvSpPr>
          <p:nvPr/>
        </p:nvSpPr>
        <p:spPr bwMode="auto">
          <a:xfrm flipV="1">
            <a:off x="5270500" y="3881438"/>
            <a:ext cx="114300" cy="1492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1468" name="Line 28"/>
          <p:cNvSpPr>
            <a:spLocks noChangeShapeType="1"/>
          </p:cNvSpPr>
          <p:nvPr/>
        </p:nvSpPr>
        <p:spPr bwMode="auto">
          <a:xfrm flipV="1">
            <a:off x="4165600" y="3729038"/>
            <a:ext cx="1130300" cy="603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1469" name="Line 29"/>
          <p:cNvSpPr>
            <a:spLocks noChangeShapeType="1"/>
          </p:cNvSpPr>
          <p:nvPr/>
        </p:nvSpPr>
        <p:spPr bwMode="auto">
          <a:xfrm>
            <a:off x="4152900" y="3886200"/>
            <a:ext cx="812800" cy="1651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1470" name="Line 30"/>
          <p:cNvSpPr>
            <a:spLocks noChangeShapeType="1"/>
          </p:cNvSpPr>
          <p:nvPr/>
        </p:nvSpPr>
        <p:spPr bwMode="auto">
          <a:xfrm flipH="1">
            <a:off x="4618038" y="3822700"/>
            <a:ext cx="708025" cy="2794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AB447335-AA08-3E46-80D8-7893B8D57BFC}" type="slidenum">
              <a:rPr lang="en-US" altLang="en-US" sz="1400">
                <a:solidFill>
                  <a:srgbClr val="000000"/>
                </a:solidFill>
                <a:latin typeface="Times New Roman" charset="0"/>
                <a:ea typeface="Arial Unicode MS" charset="0"/>
                <a:cs typeface="Arial Unicode MS" charset="0"/>
              </a:rPr>
              <a:pPr>
                <a:buClrTx/>
                <a:buFontTx/>
                <a:buNone/>
              </a:pPr>
              <a:t>55</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Architect and Manager</a:t>
            </a:r>
          </a:p>
        </p:txBody>
      </p:sp>
      <p:sp>
        <p:nvSpPr>
          <p:cNvPr id="62469" name="Text Box 5"/>
          <p:cNvSpPr txBox="1">
            <a:spLocks noChangeArrowheads="1"/>
          </p:cNvSpPr>
          <p:nvPr/>
        </p:nvSpPr>
        <p:spPr bwMode="auto">
          <a:xfrm>
            <a:off x="674688" y="5183188"/>
            <a:ext cx="777240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9725">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SzPct val="100000"/>
              <a:defRPr/>
            </a:pPr>
            <a:r>
              <a:rPr lang="en-US" altLang="en-US" sz="3200" dirty="0" smtClean="0">
                <a:solidFill>
                  <a:srgbClr val="000000"/>
                </a:solidFill>
              </a:rPr>
              <a:t>The Architect steers the product.  The manager does people tasks.</a:t>
            </a:r>
          </a:p>
        </p:txBody>
      </p:sp>
      <p:sp>
        <p:nvSpPr>
          <p:cNvPr id="62470" name="AutoShape 6"/>
          <p:cNvSpPr>
            <a:spLocks noChangeArrowheads="1"/>
          </p:cNvSpPr>
          <p:nvPr/>
        </p:nvSpPr>
        <p:spPr bwMode="auto">
          <a:xfrm>
            <a:off x="3095625" y="1511300"/>
            <a:ext cx="3013075" cy="34925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2471" name="Text Box 7"/>
          <p:cNvSpPr txBox="1">
            <a:spLocks noChangeArrowheads="1"/>
          </p:cNvSpPr>
          <p:nvPr/>
        </p:nvSpPr>
        <p:spPr bwMode="auto">
          <a:xfrm>
            <a:off x="3222625" y="1597025"/>
            <a:ext cx="2801938"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ICCC Development</a:t>
            </a:r>
          </a:p>
        </p:txBody>
      </p:sp>
      <p:sp>
        <p:nvSpPr>
          <p:cNvPr id="62472" name="Text Box 8"/>
          <p:cNvSpPr txBox="1">
            <a:spLocks noChangeArrowheads="1"/>
          </p:cNvSpPr>
          <p:nvPr/>
        </p:nvSpPr>
        <p:spPr bwMode="auto">
          <a:xfrm>
            <a:off x="1981200" y="2501900"/>
            <a:ext cx="1674813" cy="306388"/>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875"/>
              </a:spcBef>
              <a:buSzPct val="100000"/>
              <a:defRPr/>
            </a:pPr>
            <a:r>
              <a:rPr lang="en-US" altLang="en-US" sz="1400" dirty="0" smtClean="0">
                <a:solidFill>
                  <a:srgbClr val="000000"/>
                </a:solidFill>
              </a:rPr>
              <a:t>Report Status</a:t>
            </a:r>
          </a:p>
        </p:txBody>
      </p:sp>
      <p:sp>
        <p:nvSpPr>
          <p:cNvPr id="62473" name="Text Box 9"/>
          <p:cNvSpPr txBox="1">
            <a:spLocks noChangeArrowheads="1"/>
          </p:cNvSpPr>
          <p:nvPr/>
        </p:nvSpPr>
        <p:spPr bwMode="auto">
          <a:xfrm>
            <a:off x="1981200" y="3238500"/>
            <a:ext cx="1674813" cy="306388"/>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875"/>
              </a:spcBef>
              <a:buSzPct val="100000"/>
              <a:defRPr/>
            </a:pPr>
            <a:r>
              <a:rPr lang="en-US" altLang="en-US" sz="1400" dirty="0" smtClean="0">
                <a:solidFill>
                  <a:srgbClr val="000000"/>
                </a:solidFill>
              </a:rPr>
              <a:t>Feature Request</a:t>
            </a:r>
          </a:p>
        </p:txBody>
      </p:sp>
      <p:sp>
        <p:nvSpPr>
          <p:cNvPr id="62474" name="Text Box 10"/>
          <p:cNvSpPr txBox="1">
            <a:spLocks noChangeArrowheads="1"/>
          </p:cNvSpPr>
          <p:nvPr/>
        </p:nvSpPr>
        <p:spPr bwMode="auto">
          <a:xfrm>
            <a:off x="5651500" y="2374900"/>
            <a:ext cx="1674813" cy="306388"/>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875"/>
              </a:spcBef>
              <a:buSzPct val="100000"/>
              <a:defRPr/>
            </a:pPr>
            <a:r>
              <a:rPr lang="en-US" altLang="en-US" sz="1400" dirty="0" smtClean="0">
                <a:solidFill>
                  <a:srgbClr val="000000"/>
                </a:solidFill>
              </a:rPr>
              <a:t>Schedule Release</a:t>
            </a:r>
          </a:p>
        </p:txBody>
      </p:sp>
      <p:sp>
        <p:nvSpPr>
          <p:cNvPr id="62475" name="Text Box 11"/>
          <p:cNvSpPr txBox="1">
            <a:spLocks noChangeArrowheads="1"/>
          </p:cNvSpPr>
          <p:nvPr/>
        </p:nvSpPr>
        <p:spPr bwMode="auto">
          <a:xfrm>
            <a:off x="5626100" y="3048000"/>
            <a:ext cx="1674813" cy="306388"/>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875"/>
              </a:spcBef>
              <a:buSzPct val="100000"/>
              <a:defRPr/>
            </a:pPr>
            <a:r>
              <a:rPr lang="en-US" altLang="en-US" sz="1400" dirty="0" smtClean="0">
                <a:solidFill>
                  <a:srgbClr val="000000"/>
                </a:solidFill>
              </a:rPr>
              <a:t>HR issues</a:t>
            </a:r>
          </a:p>
        </p:txBody>
      </p:sp>
      <p:sp>
        <p:nvSpPr>
          <p:cNvPr id="62476" name="Oval 12"/>
          <p:cNvSpPr>
            <a:spLocks noChangeArrowheads="1"/>
          </p:cNvSpPr>
          <p:nvPr/>
        </p:nvSpPr>
        <p:spPr bwMode="auto">
          <a:xfrm>
            <a:off x="3987800" y="28448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2477" name="Line 13"/>
          <p:cNvSpPr>
            <a:spLocks noChangeShapeType="1"/>
          </p:cNvSpPr>
          <p:nvPr/>
        </p:nvSpPr>
        <p:spPr bwMode="auto">
          <a:xfrm flipV="1">
            <a:off x="3644900" y="3157538"/>
            <a:ext cx="393700" cy="2381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2478" name="Line 14"/>
          <p:cNvSpPr>
            <a:spLocks noChangeShapeType="1"/>
          </p:cNvSpPr>
          <p:nvPr/>
        </p:nvSpPr>
        <p:spPr bwMode="auto">
          <a:xfrm flipH="1">
            <a:off x="5253038" y="2540000"/>
            <a:ext cx="390525" cy="3556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2479" name="Line 15"/>
          <p:cNvSpPr>
            <a:spLocks noChangeShapeType="1"/>
          </p:cNvSpPr>
          <p:nvPr/>
        </p:nvSpPr>
        <p:spPr bwMode="auto">
          <a:xfrm flipH="1" flipV="1">
            <a:off x="5341938" y="3132138"/>
            <a:ext cx="276225" cy="1111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2480" name="Oval 16"/>
          <p:cNvSpPr>
            <a:spLocks noChangeArrowheads="1"/>
          </p:cNvSpPr>
          <p:nvPr/>
        </p:nvSpPr>
        <p:spPr bwMode="auto">
          <a:xfrm>
            <a:off x="3721100" y="36068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2481" name="Oval 17"/>
          <p:cNvSpPr>
            <a:spLocks noChangeArrowheads="1"/>
          </p:cNvSpPr>
          <p:nvPr/>
        </p:nvSpPr>
        <p:spPr bwMode="auto">
          <a:xfrm>
            <a:off x="4927600" y="39878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2482" name="Oval 18"/>
          <p:cNvSpPr>
            <a:spLocks noChangeArrowheads="1"/>
          </p:cNvSpPr>
          <p:nvPr/>
        </p:nvSpPr>
        <p:spPr bwMode="auto">
          <a:xfrm>
            <a:off x="4927600" y="28702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2483" name="Oval 19"/>
          <p:cNvSpPr>
            <a:spLocks noChangeArrowheads="1"/>
          </p:cNvSpPr>
          <p:nvPr/>
        </p:nvSpPr>
        <p:spPr bwMode="auto">
          <a:xfrm>
            <a:off x="4216400" y="40132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2484" name="Line 20"/>
          <p:cNvSpPr>
            <a:spLocks noChangeShapeType="1"/>
          </p:cNvSpPr>
          <p:nvPr/>
        </p:nvSpPr>
        <p:spPr bwMode="auto">
          <a:xfrm flipH="1">
            <a:off x="4033838" y="3251200"/>
            <a:ext cx="111125" cy="3683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2485" name="Line 21"/>
          <p:cNvSpPr>
            <a:spLocks noChangeShapeType="1"/>
          </p:cNvSpPr>
          <p:nvPr/>
        </p:nvSpPr>
        <p:spPr bwMode="auto">
          <a:xfrm>
            <a:off x="4343400" y="3200400"/>
            <a:ext cx="139700" cy="8255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2486" name="Line 22"/>
          <p:cNvSpPr>
            <a:spLocks noChangeShapeType="1"/>
          </p:cNvSpPr>
          <p:nvPr/>
        </p:nvSpPr>
        <p:spPr bwMode="auto">
          <a:xfrm>
            <a:off x="4419600" y="3149600"/>
            <a:ext cx="660400" cy="8255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2487" name="Line 23"/>
          <p:cNvSpPr>
            <a:spLocks noChangeShapeType="1"/>
          </p:cNvSpPr>
          <p:nvPr/>
        </p:nvSpPr>
        <p:spPr bwMode="auto">
          <a:xfrm>
            <a:off x="4419600" y="3035300"/>
            <a:ext cx="533400" cy="254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2488" name="Line 24"/>
          <p:cNvSpPr>
            <a:spLocks noChangeShapeType="1"/>
          </p:cNvSpPr>
          <p:nvPr/>
        </p:nvSpPr>
        <p:spPr bwMode="auto">
          <a:xfrm>
            <a:off x="4102100" y="3949700"/>
            <a:ext cx="177800" cy="1143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2489" name="Line 25"/>
          <p:cNvSpPr>
            <a:spLocks noChangeShapeType="1"/>
          </p:cNvSpPr>
          <p:nvPr/>
        </p:nvSpPr>
        <p:spPr bwMode="auto">
          <a:xfrm>
            <a:off x="4648200" y="4203700"/>
            <a:ext cx="2921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2490" name="Line 26"/>
          <p:cNvSpPr>
            <a:spLocks noChangeShapeType="1"/>
          </p:cNvSpPr>
          <p:nvPr/>
        </p:nvSpPr>
        <p:spPr bwMode="auto">
          <a:xfrm flipH="1" flipV="1">
            <a:off x="5202238" y="3259138"/>
            <a:ext cx="73025" cy="7715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2491" name="Line 27"/>
          <p:cNvSpPr>
            <a:spLocks noChangeShapeType="1"/>
          </p:cNvSpPr>
          <p:nvPr/>
        </p:nvSpPr>
        <p:spPr bwMode="auto">
          <a:xfrm flipV="1">
            <a:off x="4165600" y="3208338"/>
            <a:ext cx="838200" cy="5810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2492" name="Line 28"/>
          <p:cNvSpPr>
            <a:spLocks noChangeShapeType="1"/>
          </p:cNvSpPr>
          <p:nvPr/>
        </p:nvSpPr>
        <p:spPr bwMode="auto">
          <a:xfrm>
            <a:off x="4152900" y="3886200"/>
            <a:ext cx="812800" cy="1651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2493" name="Line 29"/>
          <p:cNvSpPr>
            <a:spLocks noChangeShapeType="1"/>
          </p:cNvSpPr>
          <p:nvPr/>
        </p:nvSpPr>
        <p:spPr bwMode="auto">
          <a:xfrm flipH="1">
            <a:off x="4618038" y="3276600"/>
            <a:ext cx="454025" cy="8255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cxnSp>
        <p:nvCxnSpPr>
          <p:cNvPr id="62494" name="AutoShape 30"/>
          <p:cNvCxnSpPr>
            <a:cxnSpLocks noChangeShapeType="1"/>
            <a:endCxn id="62482" idx="1"/>
          </p:cNvCxnSpPr>
          <p:nvPr/>
        </p:nvCxnSpPr>
        <p:spPr bwMode="auto">
          <a:xfrm>
            <a:off x="3644900" y="2667000"/>
            <a:ext cx="1347788" cy="265113"/>
          </a:xfrm>
          <a:prstGeom prst="curvedConnector3">
            <a:avLst>
              <a:gd name="adj1" fmla="val 71201"/>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6C3AFECC-D491-FD49-BE02-0037CE7C6504}" type="slidenum">
              <a:rPr lang="en-US" altLang="en-US" sz="1400">
                <a:solidFill>
                  <a:srgbClr val="000000"/>
                </a:solidFill>
                <a:latin typeface="Times New Roman" charset="0"/>
                <a:ea typeface="Arial Unicode MS" charset="0"/>
                <a:cs typeface="Arial Unicode MS" charset="0"/>
              </a:rPr>
              <a:pPr>
                <a:buClrTx/>
                <a:buFontTx/>
                <a:buNone/>
              </a:pPr>
              <a:t>56</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2"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PM and EM</a:t>
            </a:r>
          </a:p>
        </p:txBody>
      </p:sp>
      <p:sp>
        <p:nvSpPr>
          <p:cNvPr id="63493" name="Text Box 5"/>
          <p:cNvSpPr txBox="1">
            <a:spLocks noChangeArrowheads="1"/>
          </p:cNvSpPr>
          <p:nvPr/>
        </p:nvSpPr>
        <p:spPr bwMode="auto">
          <a:xfrm>
            <a:off x="457200" y="5346700"/>
            <a:ext cx="7962900"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9725">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SzPct val="100000"/>
              <a:defRPr/>
            </a:pPr>
            <a:r>
              <a:rPr lang="en-US" altLang="en-US" sz="3200" dirty="0" smtClean="0">
                <a:solidFill>
                  <a:srgbClr val="000000"/>
                </a:solidFill>
              </a:rPr>
              <a:t>Product Manager and Engineering Manger</a:t>
            </a:r>
          </a:p>
        </p:txBody>
      </p:sp>
      <p:sp>
        <p:nvSpPr>
          <p:cNvPr id="63494" name="AutoShape 6"/>
          <p:cNvSpPr>
            <a:spLocks noChangeArrowheads="1"/>
          </p:cNvSpPr>
          <p:nvPr/>
        </p:nvSpPr>
        <p:spPr bwMode="auto">
          <a:xfrm>
            <a:off x="3082925" y="1498600"/>
            <a:ext cx="3013075" cy="34925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3495" name="Text Box 7"/>
          <p:cNvSpPr txBox="1">
            <a:spLocks noChangeArrowheads="1"/>
          </p:cNvSpPr>
          <p:nvPr/>
        </p:nvSpPr>
        <p:spPr bwMode="auto">
          <a:xfrm>
            <a:off x="3222625" y="1597025"/>
            <a:ext cx="2801938"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ICCC Development</a:t>
            </a:r>
          </a:p>
        </p:txBody>
      </p:sp>
      <p:sp>
        <p:nvSpPr>
          <p:cNvPr id="63496" name="Text Box 8"/>
          <p:cNvSpPr txBox="1">
            <a:spLocks noChangeArrowheads="1"/>
          </p:cNvSpPr>
          <p:nvPr/>
        </p:nvSpPr>
        <p:spPr bwMode="auto">
          <a:xfrm>
            <a:off x="1981200" y="2501900"/>
            <a:ext cx="1674813" cy="306388"/>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875"/>
              </a:spcBef>
              <a:buSzPct val="100000"/>
              <a:defRPr/>
            </a:pPr>
            <a:r>
              <a:rPr lang="en-US" altLang="en-US" sz="1400" dirty="0" smtClean="0">
                <a:solidFill>
                  <a:srgbClr val="000000"/>
                </a:solidFill>
              </a:rPr>
              <a:t>Report Status</a:t>
            </a:r>
          </a:p>
        </p:txBody>
      </p:sp>
      <p:sp>
        <p:nvSpPr>
          <p:cNvPr id="63497" name="Text Box 9"/>
          <p:cNvSpPr txBox="1">
            <a:spLocks noChangeArrowheads="1"/>
          </p:cNvSpPr>
          <p:nvPr/>
        </p:nvSpPr>
        <p:spPr bwMode="auto">
          <a:xfrm>
            <a:off x="1981200" y="3238500"/>
            <a:ext cx="1674813" cy="306388"/>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875"/>
              </a:spcBef>
              <a:buSzPct val="100000"/>
              <a:defRPr/>
            </a:pPr>
            <a:r>
              <a:rPr lang="en-US" altLang="en-US" sz="1400" dirty="0" smtClean="0">
                <a:solidFill>
                  <a:srgbClr val="000000"/>
                </a:solidFill>
              </a:rPr>
              <a:t>Feature Request</a:t>
            </a:r>
          </a:p>
        </p:txBody>
      </p:sp>
      <p:sp>
        <p:nvSpPr>
          <p:cNvPr id="63498" name="Text Box 10"/>
          <p:cNvSpPr txBox="1">
            <a:spLocks noChangeArrowheads="1"/>
          </p:cNvSpPr>
          <p:nvPr/>
        </p:nvSpPr>
        <p:spPr bwMode="auto">
          <a:xfrm>
            <a:off x="5651500" y="2374900"/>
            <a:ext cx="1674813" cy="306388"/>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875"/>
              </a:spcBef>
              <a:buSzPct val="100000"/>
              <a:defRPr/>
            </a:pPr>
            <a:r>
              <a:rPr lang="en-US" altLang="en-US" sz="1400" dirty="0" smtClean="0">
                <a:solidFill>
                  <a:srgbClr val="000000"/>
                </a:solidFill>
              </a:rPr>
              <a:t>Schedule Release</a:t>
            </a:r>
          </a:p>
        </p:txBody>
      </p:sp>
      <p:sp>
        <p:nvSpPr>
          <p:cNvPr id="63499" name="Text Box 11"/>
          <p:cNvSpPr txBox="1">
            <a:spLocks noChangeArrowheads="1"/>
          </p:cNvSpPr>
          <p:nvPr/>
        </p:nvSpPr>
        <p:spPr bwMode="auto">
          <a:xfrm>
            <a:off x="5626100" y="3048000"/>
            <a:ext cx="1674813" cy="306388"/>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875"/>
              </a:spcBef>
              <a:buSzPct val="100000"/>
              <a:defRPr/>
            </a:pPr>
            <a:r>
              <a:rPr lang="en-US" altLang="en-US" sz="1400" dirty="0" smtClean="0">
                <a:solidFill>
                  <a:srgbClr val="000000"/>
                </a:solidFill>
              </a:rPr>
              <a:t>HR issues</a:t>
            </a:r>
          </a:p>
        </p:txBody>
      </p:sp>
      <p:sp>
        <p:nvSpPr>
          <p:cNvPr id="63500" name="Oval 12"/>
          <p:cNvSpPr>
            <a:spLocks noChangeArrowheads="1"/>
          </p:cNvSpPr>
          <p:nvPr/>
        </p:nvSpPr>
        <p:spPr bwMode="auto">
          <a:xfrm>
            <a:off x="3987800" y="28448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3501" name="Line 13"/>
          <p:cNvSpPr>
            <a:spLocks noChangeShapeType="1"/>
          </p:cNvSpPr>
          <p:nvPr/>
        </p:nvSpPr>
        <p:spPr bwMode="auto">
          <a:xfrm flipV="1">
            <a:off x="3644900" y="3157538"/>
            <a:ext cx="393700" cy="2381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3502" name="Line 14"/>
          <p:cNvSpPr>
            <a:spLocks noChangeShapeType="1"/>
          </p:cNvSpPr>
          <p:nvPr/>
        </p:nvSpPr>
        <p:spPr bwMode="auto">
          <a:xfrm flipH="1">
            <a:off x="4364038" y="2540000"/>
            <a:ext cx="1279525" cy="3937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3503" name="Line 15"/>
          <p:cNvSpPr>
            <a:spLocks noChangeShapeType="1"/>
          </p:cNvSpPr>
          <p:nvPr/>
        </p:nvSpPr>
        <p:spPr bwMode="auto">
          <a:xfrm flipH="1" flipV="1">
            <a:off x="5341938" y="3132138"/>
            <a:ext cx="276225" cy="1111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3504" name="Oval 16"/>
          <p:cNvSpPr>
            <a:spLocks noChangeArrowheads="1"/>
          </p:cNvSpPr>
          <p:nvPr/>
        </p:nvSpPr>
        <p:spPr bwMode="auto">
          <a:xfrm>
            <a:off x="3721100" y="36068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3505" name="Oval 17"/>
          <p:cNvSpPr>
            <a:spLocks noChangeArrowheads="1"/>
          </p:cNvSpPr>
          <p:nvPr/>
        </p:nvSpPr>
        <p:spPr bwMode="auto">
          <a:xfrm>
            <a:off x="4927600" y="39878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3506" name="Oval 18"/>
          <p:cNvSpPr>
            <a:spLocks noChangeArrowheads="1"/>
          </p:cNvSpPr>
          <p:nvPr/>
        </p:nvSpPr>
        <p:spPr bwMode="auto">
          <a:xfrm>
            <a:off x="4927600" y="28702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3507" name="Oval 19"/>
          <p:cNvSpPr>
            <a:spLocks noChangeArrowheads="1"/>
          </p:cNvSpPr>
          <p:nvPr/>
        </p:nvSpPr>
        <p:spPr bwMode="auto">
          <a:xfrm>
            <a:off x="4216400" y="40132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3508" name="Line 20"/>
          <p:cNvSpPr>
            <a:spLocks noChangeShapeType="1"/>
          </p:cNvSpPr>
          <p:nvPr/>
        </p:nvSpPr>
        <p:spPr bwMode="auto">
          <a:xfrm flipH="1">
            <a:off x="4033838" y="3251200"/>
            <a:ext cx="111125" cy="3683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3509" name="Line 21"/>
          <p:cNvSpPr>
            <a:spLocks noChangeShapeType="1"/>
          </p:cNvSpPr>
          <p:nvPr/>
        </p:nvSpPr>
        <p:spPr bwMode="auto">
          <a:xfrm>
            <a:off x="4343400" y="3200400"/>
            <a:ext cx="139700" cy="8255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3510" name="Line 22"/>
          <p:cNvSpPr>
            <a:spLocks noChangeShapeType="1"/>
          </p:cNvSpPr>
          <p:nvPr/>
        </p:nvSpPr>
        <p:spPr bwMode="auto">
          <a:xfrm>
            <a:off x="4419600" y="3149600"/>
            <a:ext cx="660400" cy="8255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3511" name="Line 23"/>
          <p:cNvSpPr>
            <a:spLocks noChangeShapeType="1"/>
          </p:cNvSpPr>
          <p:nvPr/>
        </p:nvSpPr>
        <p:spPr bwMode="auto">
          <a:xfrm>
            <a:off x="4419600" y="3035300"/>
            <a:ext cx="533400" cy="254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3512" name="Line 24"/>
          <p:cNvSpPr>
            <a:spLocks noChangeShapeType="1"/>
          </p:cNvSpPr>
          <p:nvPr/>
        </p:nvSpPr>
        <p:spPr bwMode="auto">
          <a:xfrm>
            <a:off x="4102100" y="3949700"/>
            <a:ext cx="177800" cy="1143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3513" name="Line 25"/>
          <p:cNvSpPr>
            <a:spLocks noChangeShapeType="1"/>
          </p:cNvSpPr>
          <p:nvPr/>
        </p:nvSpPr>
        <p:spPr bwMode="auto">
          <a:xfrm>
            <a:off x="4648200" y="4203700"/>
            <a:ext cx="2921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3514" name="Line 26"/>
          <p:cNvSpPr>
            <a:spLocks noChangeShapeType="1"/>
          </p:cNvSpPr>
          <p:nvPr/>
        </p:nvSpPr>
        <p:spPr bwMode="auto">
          <a:xfrm flipH="1" flipV="1">
            <a:off x="5202238" y="3259138"/>
            <a:ext cx="73025" cy="7715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3515" name="Line 27"/>
          <p:cNvSpPr>
            <a:spLocks noChangeShapeType="1"/>
          </p:cNvSpPr>
          <p:nvPr/>
        </p:nvSpPr>
        <p:spPr bwMode="auto">
          <a:xfrm flipV="1">
            <a:off x="4165600" y="3208338"/>
            <a:ext cx="838200" cy="5810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3516" name="Line 28"/>
          <p:cNvSpPr>
            <a:spLocks noChangeShapeType="1"/>
          </p:cNvSpPr>
          <p:nvPr/>
        </p:nvSpPr>
        <p:spPr bwMode="auto">
          <a:xfrm>
            <a:off x="4152900" y="3886200"/>
            <a:ext cx="812800" cy="1651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3517" name="Line 29"/>
          <p:cNvSpPr>
            <a:spLocks noChangeShapeType="1"/>
          </p:cNvSpPr>
          <p:nvPr/>
        </p:nvSpPr>
        <p:spPr bwMode="auto">
          <a:xfrm flipH="1">
            <a:off x="4618038" y="3276600"/>
            <a:ext cx="454025" cy="8255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3518" name="Line 30"/>
          <p:cNvSpPr>
            <a:spLocks noChangeShapeType="1"/>
          </p:cNvSpPr>
          <p:nvPr/>
        </p:nvSpPr>
        <p:spPr bwMode="auto">
          <a:xfrm>
            <a:off x="3657600" y="2641600"/>
            <a:ext cx="419100" cy="2413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FB907D47-F0FC-904D-A8D9-3E9F22D6B520}" type="slidenum">
              <a:rPr lang="en-US" altLang="en-US" sz="1400">
                <a:solidFill>
                  <a:srgbClr val="000000"/>
                </a:solidFill>
                <a:latin typeface="Times New Roman" charset="0"/>
                <a:ea typeface="Arial Unicode MS" charset="0"/>
                <a:cs typeface="Arial Unicode MS" charset="0"/>
              </a:rPr>
              <a:pPr>
                <a:buClrTx/>
                <a:buFontTx/>
                <a:buNone/>
              </a:pPr>
              <a:t>57</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OOM Team</a:t>
            </a:r>
          </a:p>
        </p:txBody>
      </p:sp>
      <p:sp>
        <p:nvSpPr>
          <p:cNvPr id="64517" name="Text Box 5"/>
          <p:cNvSpPr txBox="1">
            <a:spLocks noChangeArrowheads="1"/>
          </p:cNvSpPr>
          <p:nvPr/>
        </p:nvSpPr>
        <p:spPr bwMode="auto">
          <a:xfrm>
            <a:off x="406400" y="5346700"/>
            <a:ext cx="80137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9pPr>
          </a:lstStyle>
          <a:p>
            <a:pPr algn="ctr" eaLnBrk="1" hangingPunct="1">
              <a:spcBef>
                <a:spcPts val="500"/>
              </a:spcBef>
              <a:buSzPct val="100000"/>
              <a:defRPr/>
            </a:pPr>
            <a:r>
              <a:rPr lang="en-US" altLang="en-US" sz="2000" dirty="0" smtClean="0">
                <a:solidFill>
                  <a:srgbClr val="000000"/>
                </a:solidFill>
              </a:rPr>
              <a:t>The assignments are not static.  Tomorrow could be different.</a:t>
            </a:r>
          </a:p>
        </p:txBody>
      </p:sp>
      <p:sp>
        <p:nvSpPr>
          <p:cNvPr id="64518" name="AutoShape 6"/>
          <p:cNvSpPr>
            <a:spLocks noChangeArrowheads="1"/>
          </p:cNvSpPr>
          <p:nvPr/>
        </p:nvSpPr>
        <p:spPr bwMode="auto">
          <a:xfrm>
            <a:off x="3070225" y="1524000"/>
            <a:ext cx="3013075" cy="34925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4519" name="Text Box 7"/>
          <p:cNvSpPr txBox="1">
            <a:spLocks noChangeArrowheads="1"/>
          </p:cNvSpPr>
          <p:nvPr/>
        </p:nvSpPr>
        <p:spPr bwMode="auto">
          <a:xfrm>
            <a:off x="3222625" y="1597025"/>
            <a:ext cx="2801938"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a:buSzPct val="100000"/>
              <a:defRPr/>
            </a:pPr>
            <a:r>
              <a:rPr lang="en-US" altLang="en-US" dirty="0" smtClean="0">
                <a:solidFill>
                  <a:srgbClr val="000000"/>
                </a:solidFill>
              </a:rPr>
              <a:t>ICCC Development</a:t>
            </a:r>
          </a:p>
        </p:txBody>
      </p:sp>
      <p:sp>
        <p:nvSpPr>
          <p:cNvPr id="64520" name="Text Box 8"/>
          <p:cNvSpPr txBox="1">
            <a:spLocks noChangeArrowheads="1"/>
          </p:cNvSpPr>
          <p:nvPr/>
        </p:nvSpPr>
        <p:spPr bwMode="auto">
          <a:xfrm>
            <a:off x="1981200" y="2501900"/>
            <a:ext cx="1674813" cy="306388"/>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875"/>
              </a:spcBef>
              <a:buSzPct val="100000"/>
              <a:defRPr/>
            </a:pPr>
            <a:r>
              <a:rPr lang="en-US" altLang="en-US" sz="1400" dirty="0" smtClean="0">
                <a:solidFill>
                  <a:srgbClr val="000000"/>
                </a:solidFill>
              </a:rPr>
              <a:t>Report Status</a:t>
            </a:r>
          </a:p>
        </p:txBody>
      </p:sp>
      <p:sp>
        <p:nvSpPr>
          <p:cNvPr id="64521" name="Text Box 9"/>
          <p:cNvSpPr txBox="1">
            <a:spLocks noChangeArrowheads="1"/>
          </p:cNvSpPr>
          <p:nvPr/>
        </p:nvSpPr>
        <p:spPr bwMode="auto">
          <a:xfrm>
            <a:off x="1981200" y="3238500"/>
            <a:ext cx="1674813" cy="306388"/>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spcBef>
                <a:spcPts val="875"/>
              </a:spcBef>
              <a:buSzPct val="100000"/>
              <a:defRPr/>
            </a:pPr>
            <a:r>
              <a:rPr lang="en-US" altLang="en-US" sz="1400" dirty="0" smtClean="0">
                <a:solidFill>
                  <a:srgbClr val="000000"/>
                </a:solidFill>
              </a:rPr>
              <a:t>Feature Request</a:t>
            </a:r>
          </a:p>
        </p:txBody>
      </p:sp>
      <p:sp>
        <p:nvSpPr>
          <p:cNvPr id="64522" name="Text Box 10"/>
          <p:cNvSpPr txBox="1">
            <a:spLocks noChangeArrowheads="1"/>
          </p:cNvSpPr>
          <p:nvPr/>
        </p:nvSpPr>
        <p:spPr bwMode="auto">
          <a:xfrm>
            <a:off x="5651500" y="2374900"/>
            <a:ext cx="1674813" cy="306388"/>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875"/>
              </a:spcBef>
              <a:buSzPct val="100000"/>
              <a:defRPr/>
            </a:pPr>
            <a:r>
              <a:rPr lang="en-US" altLang="en-US" sz="1400" dirty="0" smtClean="0">
                <a:solidFill>
                  <a:srgbClr val="000000"/>
                </a:solidFill>
              </a:rPr>
              <a:t>Schedule Release</a:t>
            </a:r>
          </a:p>
        </p:txBody>
      </p:sp>
      <p:sp>
        <p:nvSpPr>
          <p:cNvPr id="64523" name="Text Box 11"/>
          <p:cNvSpPr txBox="1">
            <a:spLocks noChangeArrowheads="1"/>
          </p:cNvSpPr>
          <p:nvPr/>
        </p:nvSpPr>
        <p:spPr bwMode="auto">
          <a:xfrm>
            <a:off x="5638800" y="3251200"/>
            <a:ext cx="1674813" cy="306388"/>
          </a:xfrm>
          <a:prstGeom prst="rect">
            <a:avLst/>
          </a:prstGeom>
          <a:solidFill>
            <a:srgbClr val="FFFFFF"/>
          </a:solidFill>
          <a:ln w="1908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r">
              <a:spcBef>
                <a:spcPts val="875"/>
              </a:spcBef>
              <a:buSzPct val="100000"/>
              <a:defRPr/>
            </a:pPr>
            <a:r>
              <a:rPr lang="en-US" altLang="en-US" sz="1400" dirty="0" smtClean="0">
                <a:solidFill>
                  <a:srgbClr val="000000"/>
                </a:solidFill>
              </a:rPr>
              <a:t>HR issues</a:t>
            </a:r>
          </a:p>
        </p:txBody>
      </p:sp>
      <p:sp>
        <p:nvSpPr>
          <p:cNvPr id="64524" name="Oval 12"/>
          <p:cNvSpPr>
            <a:spLocks noChangeArrowheads="1"/>
          </p:cNvSpPr>
          <p:nvPr/>
        </p:nvSpPr>
        <p:spPr bwMode="auto">
          <a:xfrm>
            <a:off x="4013200" y="25527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4525" name="Line 13"/>
          <p:cNvSpPr>
            <a:spLocks noChangeShapeType="1"/>
          </p:cNvSpPr>
          <p:nvPr/>
        </p:nvSpPr>
        <p:spPr bwMode="auto">
          <a:xfrm>
            <a:off x="3644900" y="3390900"/>
            <a:ext cx="252413" cy="68263"/>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4526" name="Line 14"/>
          <p:cNvSpPr>
            <a:spLocks noChangeShapeType="1"/>
          </p:cNvSpPr>
          <p:nvPr/>
        </p:nvSpPr>
        <p:spPr bwMode="auto">
          <a:xfrm flipH="1">
            <a:off x="5316538" y="2540000"/>
            <a:ext cx="327025" cy="1270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4527" name="Line 15"/>
          <p:cNvSpPr>
            <a:spLocks noChangeShapeType="1"/>
          </p:cNvSpPr>
          <p:nvPr/>
        </p:nvSpPr>
        <p:spPr bwMode="auto">
          <a:xfrm flipH="1">
            <a:off x="5380038" y="3390900"/>
            <a:ext cx="246062" cy="762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4528" name="Oval 16"/>
          <p:cNvSpPr>
            <a:spLocks noChangeArrowheads="1"/>
          </p:cNvSpPr>
          <p:nvPr/>
        </p:nvSpPr>
        <p:spPr bwMode="auto">
          <a:xfrm>
            <a:off x="3860800" y="33401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4529" name="Oval 17"/>
          <p:cNvSpPr>
            <a:spLocks noChangeArrowheads="1"/>
          </p:cNvSpPr>
          <p:nvPr/>
        </p:nvSpPr>
        <p:spPr bwMode="auto">
          <a:xfrm>
            <a:off x="5003800" y="33909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4530" name="Oval 18"/>
          <p:cNvSpPr>
            <a:spLocks noChangeArrowheads="1"/>
          </p:cNvSpPr>
          <p:nvPr/>
        </p:nvSpPr>
        <p:spPr bwMode="auto">
          <a:xfrm>
            <a:off x="4902200" y="25781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4531" name="Oval 19"/>
          <p:cNvSpPr>
            <a:spLocks noChangeArrowheads="1"/>
          </p:cNvSpPr>
          <p:nvPr/>
        </p:nvSpPr>
        <p:spPr bwMode="auto">
          <a:xfrm>
            <a:off x="4406900" y="3886200"/>
            <a:ext cx="444500" cy="4191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en-US" altLang="en-US"/>
          </a:p>
        </p:txBody>
      </p:sp>
      <p:sp>
        <p:nvSpPr>
          <p:cNvPr id="64532" name="Line 20"/>
          <p:cNvSpPr>
            <a:spLocks noChangeShapeType="1"/>
          </p:cNvSpPr>
          <p:nvPr/>
        </p:nvSpPr>
        <p:spPr bwMode="auto">
          <a:xfrm flipH="1">
            <a:off x="4084638" y="2933700"/>
            <a:ext cx="111125" cy="4191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4533" name="Line 21"/>
          <p:cNvSpPr>
            <a:spLocks noChangeShapeType="1"/>
          </p:cNvSpPr>
          <p:nvPr/>
        </p:nvSpPr>
        <p:spPr bwMode="auto">
          <a:xfrm>
            <a:off x="4330700" y="2946400"/>
            <a:ext cx="225425" cy="9652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4534" name="Line 22"/>
          <p:cNvSpPr>
            <a:spLocks noChangeShapeType="1"/>
          </p:cNvSpPr>
          <p:nvPr/>
        </p:nvSpPr>
        <p:spPr bwMode="auto">
          <a:xfrm>
            <a:off x="4406900" y="2908300"/>
            <a:ext cx="663575" cy="550863"/>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4535" name="Line 23"/>
          <p:cNvSpPr>
            <a:spLocks noChangeShapeType="1"/>
          </p:cNvSpPr>
          <p:nvPr/>
        </p:nvSpPr>
        <p:spPr bwMode="auto">
          <a:xfrm>
            <a:off x="4445000" y="2755900"/>
            <a:ext cx="4572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4536" name="Line 24"/>
          <p:cNvSpPr>
            <a:spLocks noChangeShapeType="1"/>
          </p:cNvSpPr>
          <p:nvPr/>
        </p:nvSpPr>
        <p:spPr bwMode="auto">
          <a:xfrm>
            <a:off x="4191000" y="3733800"/>
            <a:ext cx="228600" cy="2667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4537" name="Line 25"/>
          <p:cNvSpPr>
            <a:spLocks noChangeShapeType="1"/>
          </p:cNvSpPr>
          <p:nvPr/>
        </p:nvSpPr>
        <p:spPr bwMode="auto">
          <a:xfrm flipV="1">
            <a:off x="4826000" y="3767138"/>
            <a:ext cx="279400" cy="2000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4538" name="Line 26"/>
          <p:cNvSpPr>
            <a:spLocks noChangeShapeType="1"/>
          </p:cNvSpPr>
          <p:nvPr/>
        </p:nvSpPr>
        <p:spPr bwMode="auto">
          <a:xfrm flipV="1">
            <a:off x="5181600" y="2992438"/>
            <a:ext cx="1588" cy="4032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4539" name="Line 27"/>
          <p:cNvSpPr>
            <a:spLocks noChangeShapeType="1"/>
          </p:cNvSpPr>
          <p:nvPr/>
        </p:nvSpPr>
        <p:spPr bwMode="auto">
          <a:xfrm flipV="1">
            <a:off x="4254500" y="2922588"/>
            <a:ext cx="706438" cy="53657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4540" name="Line 28"/>
          <p:cNvSpPr>
            <a:spLocks noChangeShapeType="1"/>
          </p:cNvSpPr>
          <p:nvPr/>
        </p:nvSpPr>
        <p:spPr bwMode="auto">
          <a:xfrm>
            <a:off x="4279900" y="3606800"/>
            <a:ext cx="723900" cy="508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4541" name="Line 29"/>
          <p:cNvSpPr>
            <a:spLocks noChangeShapeType="1"/>
          </p:cNvSpPr>
          <p:nvPr/>
        </p:nvSpPr>
        <p:spPr bwMode="auto">
          <a:xfrm flipH="1">
            <a:off x="4719638" y="2971800"/>
            <a:ext cx="352425" cy="9398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64542" name="Line 30"/>
          <p:cNvSpPr>
            <a:spLocks noChangeShapeType="1"/>
          </p:cNvSpPr>
          <p:nvPr/>
        </p:nvSpPr>
        <p:spPr bwMode="auto">
          <a:xfrm>
            <a:off x="3657600" y="2641600"/>
            <a:ext cx="368300" cy="88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
                <a:srgbClr val="000000"/>
              </a:buClr>
              <a:buSzPct val="100000"/>
              <a:buFont typeface="Times New Roman" charset="0"/>
              <a:buNone/>
              <a:defRPr/>
            </a:pPr>
            <a:endParaRPr lang="en-US" dirty="0">
              <a:ea typeface="+mn-ea"/>
              <a:cs typeface="+mn-cs"/>
            </a:endParaRP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B5339AC4-7A12-5B4F-85F5-EBD2B45DC381}" type="slidenum">
              <a:rPr lang="en-US" altLang="en-US" sz="1400">
                <a:solidFill>
                  <a:srgbClr val="000000"/>
                </a:solidFill>
                <a:latin typeface="Times New Roman" charset="0"/>
                <a:ea typeface="Arial Unicode MS" charset="0"/>
                <a:cs typeface="Arial Unicode MS" charset="0"/>
              </a:rPr>
              <a:pPr>
                <a:buClrTx/>
                <a:buFontTx/>
                <a:buNone/>
              </a:pPr>
              <a:t>58</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Sample PMO status Interface</a:t>
            </a:r>
          </a:p>
        </p:txBody>
      </p:sp>
      <p:sp>
        <p:nvSpPr>
          <p:cNvPr id="65541"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SzPct val="100000"/>
              <a:defRPr/>
            </a:pPr>
            <a:r>
              <a:rPr lang="en-US" altLang="en-US" sz="3200" dirty="0" smtClean="0">
                <a:solidFill>
                  <a:srgbClr val="000000"/>
                </a:solidFill>
              </a:rPr>
              <a:t>Interface:</a:t>
            </a:r>
          </a:p>
          <a:p>
            <a:pPr marL="341313" indent="-339725" eaLnBrk="1" hangingPunct="1">
              <a:spcBef>
                <a:spcPts val="800"/>
              </a:spcBef>
              <a:buClr>
                <a:srgbClr val="000000"/>
              </a:buClr>
              <a:buSzPct val="100000"/>
              <a:buFont typeface="Arial" charset="0"/>
              <a:buChar char="•"/>
              <a:defRPr/>
            </a:pPr>
            <a:r>
              <a:rPr lang="en-US" altLang="en-US" sz="3200" dirty="0" smtClean="0">
                <a:solidFill>
                  <a:srgbClr val="000000"/>
                </a:solidFill>
              </a:rPr>
              <a:t>Send status report (on Friday)</a:t>
            </a:r>
          </a:p>
          <a:p>
            <a:pPr marL="341313" indent="-339725" eaLnBrk="1" hangingPunct="1">
              <a:spcBef>
                <a:spcPts val="800"/>
              </a:spcBef>
              <a:buClr>
                <a:srgbClr val="000000"/>
              </a:buClr>
              <a:buSzPct val="100000"/>
              <a:buFont typeface="Arial" charset="0"/>
              <a:buChar char="•"/>
              <a:defRPr/>
            </a:pPr>
            <a:r>
              <a:rPr lang="en-US" altLang="en-US" sz="3200" dirty="0" smtClean="0">
                <a:solidFill>
                  <a:srgbClr val="000000"/>
                </a:solidFill>
              </a:rPr>
              <a:t>Request for format change</a:t>
            </a:r>
          </a:p>
          <a:p>
            <a:pPr marL="341313" indent="-339725" eaLnBrk="1" hangingPunct="1">
              <a:spcBef>
                <a:spcPts val="800"/>
              </a:spcBef>
              <a:buClr>
                <a:srgbClr val="000000"/>
              </a:buClr>
              <a:buSzPct val="100000"/>
              <a:buFont typeface="Arial" charset="0"/>
              <a:buChar char="•"/>
              <a:defRPr/>
            </a:pPr>
            <a:r>
              <a:rPr lang="en-US" altLang="en-US" sz="3200" dirty="0" smtClean="0">
                <a:solidFill>
                  <a:srgbClr val="000000"/>
                </a:solidFill>
              </a:rPr>
              <a:t>Request Scope change</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260635B5-C24D-344B-872A-2BC85D48E667}" type="slidenum">
              <a:rPr lang="en-US" altLang="en-US" sz="1400">
                <a:solidFill>
                  <a:srgbClr val="000000"/>
                </a:solidFill>
                <a:latin typeface="Times New Roman" charset="0"/>
                <a:ea typeface="Arial Unicode MS" charset="0"/>
                <a:cs typeface="Arial Unicode MS" charset="0"/>
              </a:rPr>
              <a:pPr>
                <a:buClrTx/>
                <a:buFontTx/>
                <a:buNone/>
              </a:pPr>
              <a:t>59</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pPr>
              <a:defRPr/>
            </a:pPr>
            <a:r>
              <a:rPr lang="en-US" altLang="en-US" smtClean="0"/>
              <a:t>Object Oriented Management</a:t>
            </a:r>
            <a:endParaRPr lang="en-US" altLang="en-US"/>
          </a:p>
        </p:txBody>
      </p:sp>
      <p:sp>
        <p:nvSpPr>
          <p:cNvPr id="3" name="Slide Number Placeholder 2"/>
          <p:cNvSpPr>
            <a:spLocks noGrp="1"/>
          </p:cNvSpPr>
          <p:nvPr>
            <p:ph type="sldNum" idx="11"/>
          </p:nvPr>
        </p:nvSpPr>
        <p:spPr/>
        <p:txBody>
          <a:bodyPr/>
          <a:lstStyle/>
          <a:p>
            <a:fld id="{AD9AD701-824A-854F-9431-0F831CC6DF97}" type="slidenum">
              <a:rPr lang="en-US" altLang="en-US" smtClean="0"/>
              <a:pPr/>
              <a:t>6</a:t>
            </a:fld>
            <a:endParaRPr lang="en-US" altLang="en-US"/>
          </a:p>
        </p:txBody>
      </p:sp>
      <p:sp>
        <p:nvSpPr>
          <p:cNvPr id="4" name="Text Box 4"/>
          <p:cNvSpPr txBox="1">
            <a:spLocks noChangeArrowheads="1"/>
          </p:cNvSpPr>
          <p:nvPr/>
        </p:nvSpPr>
        <p:spPr bwMode="auto">
          <a:xfrm>
            <a:off x="647700" y="4953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9pPr>
          </a:lstStyle>
          <a:p>
            <a:pPr algn="ctr" eaLnBrk="1" hangingPunct="1">
              <a:buClrTx/>
              <a:buFontTx/>
              <a:buNone/>
            </a:pPr>
            <a:r>
              <a:rPr lang="en-US" altLang="en-US" sz="4400">
                <a:solidFill>
                  <a:srgbClr val="000000"/>
                </a:solidFill>
              </a:rPr>
              <a:t>“Structured Programming”</a:t>
            </a:r>
          </a:p>
        </p:txBody>
      </p:sp>
      <p:sp>
        <p:nvSpPr>
          <p:cNvPr id="5" name="Text Box 5"/>
          <p:cNvSpPr txBox="1">
            <a:spLocks noChangeArrowheads="1"/>
          </p:cNvSpPr>
          <p:nvPr/>
        </p:nvSpPr>
        <p:spPr bwMode="auto">
          <a:xfrm>
            <a:off x="685800" y="5495925"/>
            <a:ext cx="77724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9725">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SzPct val="100000"/>
              <a:defRPr/>
            </a:pPr>
            <a:r>
              <a:rPr lang="en-US" altLang="en-US" sz="3200" dirty="0" smtClean="0">
                <a:solidFill>
                  <a:srgbClr val="000000"/>
                </a:solidFill>
              </a:rPr>
              <a:t>This was the magic solution to spaghetti</a:t>
            </a:r>
          </a:p>
        </p:txBody>
      </p:sp>
      <p:sp>
        <p:nvSpPr>
          <p:cNvPr id="6" name="Frame 5"/>
          <p:cNvSpPr/>
          <p:nvPr/>
        </p:nvSpPr>
        <p:spPr bwMode="auto">
          <a:xfrm>
            <a:off x="3496344" y="1400101"/>
            <a:ext cx="151216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smtClean="0">
                <a:ln>
                  <a:noFill/>
                </a:ln>
                <a:solidFill>
                  <a:schemeClr val="tx1"/>
                </a:solidFill>
                <a:effectLst/>
                <a:latin typeface="Arial" charset="0"/>
              </a:rPr>
              <a:t>Main</a:t>
            </a:r>
            <a:endParaRPr kumimoji="0" lang="en-US" sz="2400" b="0" i="0" u="none" strike="noStrike" cap="none" normalizeH="0" baseline="0">
              <a:ln>
                <a:noFill/>
              </a:ln>
              <a:solidFill>
                <a:schemeClr val="tx1"/>
              </a:solidFill>
              <a:effectLst/>
              <a:latin typeface="Arial" charset="0"/>
            </a:endParaRPr>
          </a:p>
        </p:txBody>
      </p:sp>
      <p:sp>
        <p:nvSpPr>
          <p:cNvPr id="7" name="Frame 6"/>
          <p:cNvSpPr/>
          <p:nvPr/>
        </p:nvSpPr>
        <p:spPr bwMode="auto">
          <a:xfrm>
            <a:off x="685800" y="2348880"/>
            <a:ext cx="151216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dirty="0" err="1" smtClean="0">
                <a:solidFill>
                  <a:schemeClr val="tx1"/>
                </a:solidFill>
              </a:rPr>
              <a:t>Init</a:t>
            </a:r>
            <a:endParaRPr kumimoji="0" lang="en-US" sz="2000" b="0" i="0" u="none" strike="noStrike" cap="none" normalizeH="0" baseline="0" dirty="0">
              <a:ln>
                <a:noFill/>
              </a:ln>
              <a:solidFill>
                <a:schemeClr val="tx1"/>
              </a:solidFill>
              <a:effectLst/>
            </a:endParaRPr>
          </a:p>
        </p:txBody>
      </p:sp>
      <p:sp>
        <p:nvSpPr>
          <p:cNvPr id="8" name="Frame 7"/>
          <p:cNvSpPr/>
          <p:nvPr/>
        </p:nvSpPr>
        <p:spPr bwMode="auto">
          <a:xfrm>
            <a:off x="2483768" y="2348880"/>
            <a:ext cx="151216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dirty="0" smtClean="0">
                <a:solidFill>
                  <a:schemeClr val="tx1"/>
                </a:solidFill>
              </a:rPr>
              <a:t>Display</a:t>
            </a:r>
            <a:endParaRPr kumimoji="0" lang="en-US" sz="2000" b="0" i="0" u="none" strike="noStrike" cap="none" normalizeH="0" baseline="0" dirty="0">
              <a:ln>
                <a:noFill/>
              </a:ln>
              <a:solidFill>
                <a:schemeClr val="tx1"/>
              </a:solidFill>
              <a:effectLst/>
            </a:endParaRPr>
          </a:p>
        </p:txBody>
      </p:sp>
      <p:sp>
        <p:nvSpPr>
          <p:cNvPr id="9" name="Frame 8"/>
          <p:cNvSpPr/>
          <p:nvPr/>
        </p:nvSpPr>
        <p:spPr bwMode="auto">
          <a:xfrm>
            <a:off x="4255648" y="2348880"/>
            <a:ext cx="151216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dirty="0" smtClean="0">
                <a:solidFill>
                  <a:schemeClr val="tx1"/>
                </a:solidFill>
              </a:rPr>
              <a:t>Command</a:t>
            </a:r>
            <a:endParaRPr kumimoji="0" lang="en-US" sz="2000" b="0" i="0" u="none" strike="noStrike" cap="none" normalizeH="0" baseline="0" dirty="0">
              <a:ln>
                <a:noFill/>
              </a:ln>
              <a:solidFill>
                <a:schemeClr val="tx1"/>
              </a:solidFill>
              <a:effectLst/>
            </a:endParaRPr>
          </a:p>
        </p:txBody>
      </p:sp>
      <p:sp>
        <p:nvSpPr>
          <p:cNvPr id="10" name="Frame 9"/>
          <p:cNvSpPr/>
          <p:nvPr/>
        </p:nvSpPr>
        <p:spPr bwMode="auto">
          <a:xfrm>
            <a:off x="6027528" y="2348880"/>
            <a:ext cx="151216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dirty="0" smtClean="0">
                <a:solidFill>
                  <a:schemeClr val="tx1"/>
                </a:solidFill>
              </a:rPr>
              <a:t>Processing</a:t>
            </a:r>
            <a:endParaRPr kumimoji="0" lang="en-US" sz="2000" b="0" i="0" u="none" strike="noStrike" cap="none" normalizeH="0" baseline="0" dirty="0">
              <a:ln>
                <a:noFill/>
              </a:ln>
              <a:solidFill>
                <a:schemeClr val="tx1"/>
              </a:solidFill>
              <a:effectLst/>
            </a:endParaRPr>
          </a:p>
        </p:txBody>
      </p:sp>
      <p:sp>
        <p:nvSpPr>
          <p:cNvPr id="12" name="Frame 11"/>
          <p:cNvSpPr/>
          <p:nvPr/>
        </p:nvSpPr>
        <p:spPr bwMode="auto">
          <a:xfrm>
            <a:off x="323528" y="3490355"/>
            <a:ext cx="115212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smtClean="0">
                <a:solidFill>
                  <a:schemeClr val="tx1"/>
                </a:solidFill>
              </a:rPr>
              <a:t>On-Line</a:t>
            </a:r>
            <a:endParaRPr kumimoji="0" lang="en-US" sz="2000" b="0" i="0" u="none" strike="noStrike" cap="none" normalizeH="0" baseline="0" dirty="0">
              <a:ln>
                <a:noFill/>
              </a:ln>
              <a:solidFill>
                <a:schemeClr val="tx1"/>
              </a:solidFill>
              <a:effectLst/>
            </a:endParaRPr>
          </a:p>
        </p:txBody>
      </p:sp>
      <p:sp>
        <p:nvSpPr>
          <p:cNvPr id="13" name="Frame 12"/>
          <p:cNvSpPr/>
          <p:nvPr/>
        </p:nvSpPr>
        <p:spPr bwMode="auto">
          <a:xfrm>
            <a:off x="1621904" y="3490355"/>
            <a:ext cx="115212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smtClean="0">
                <a:solidFill>
                  <a:schemeClr val="tx1"/>
                </a:solidFill>
              </a:rPr>
              <a:t>Clear</a:t>
            </a:r>
            <a:endParaRPr kumimoji="0" lang="en-US" sz="2000" b="0" i="0" u="none" strike="noStrike" cap="none" normalizeH="0" baseline="0" dirty="0">
              <a:ln>
                <a:noFill/>
              </a:ln>
              <a:solidFill>
                <a:schemeClr val="tx1"/>
              </a:solidFill>
              <a:effectLst/>
            </a:endParaRPr>
          </a:p>
        </p:txBody>
      </p:sp>
      <p:sp>
        <p:nvSpPr>
          <p:cNvPr id="14" name="Frame 13"/>
          <p:cNvSpPr/>
          <p:nvPr/>
        </p:nvSpPr>
        <p:spPr bwMode="auto">
          <a:xfrm>
            <a:off x="2920280" y="3490355"/>
            <a:ext cx="115212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smtClean="0">
                <a:solidFill>
                  <a:schemeClr val="tx1"/>
                </a:solidFill>
              </a:rPr>
              <a:t>GUI</a:t>
            </a:r>
            <a:endParaRPr kumimoji="0" lang="en-US" sz="2000" b="0" i="0" u="none" strike="noStrike" cap="none" normalizeH="0" baseline="0" dirty="0">
              <a:ln>
                <a:noFill/>
              </a:ln>
              <a:solidFill>
                <a:schemeClr val="tx1"/>
              </a:solidFill>
              <a:effectLst/>
            </a:endParaRPr>
          </a:p>
        </p:txBody>
      </p:sp>
      <p:sp>
        <p:nvSpPr>
          <p:cNvPr id="15" name="Frame 14"/>
          <p:cNvSpPr/>
          <p:nvPr/>
        </p:nvSpPr>
        <p:spPr bwMode="auto">
          <a:xfrm>
            <a:off x="2920280" y="4379801"/>
            <a:ext cx="115212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smtClean="0">
                <a:solidFill>
                  <a:schemeClr val="tx1"/>
                </a:solidFill>
              </a:rPr>
              <a:t>Driver</a:t>
            </a:r>
            <a:endParaRPr kumimoji="0" lang="en-US" sz="2000" b="0" i="0" u="none" strike="noStrike" cap="none" normalizeH="0" baseline="0" dirty="0">
              <a:ln>
                <a:noFill/>
              </a:ln>
              <a:solidFill>
                <a:schemeClr val="tx1"/>
              </a:solidFill>
              <a:effectLst/>
            </a:endParaRPr>
          </a:p>
        </p:txBody>
      </p:sp>
      <p:sp>
        <p:nvSpPr>
          <p:cNvPr id="16" name="Frame 15"/>
          <p:cNvSpPr/>
          <p:nvPr/>
        </p:nvSpPr>
        <p:spPr bwMode="auto">
          <a:xfrm>
            <a:off x="323528" y="4454762"/>
            <a:ext cx="115212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smtClean="0">
                <a:solidFill>
                  <a:schemeClr val="tx1"/>
                </a:solidFill>
              </a:rPr>
              <a:t>Driver</a:t>
            </a:r>
            <a:endParaRPr kumimoji="0" lang="en-US" sz="2000" b="0" i="0" u="none" strike="noStrike" cap="none" normalizeH="0" baseline="0" dirty="0">
              <a:ln>
                <a:noFill/>
              </a:ln>
              <a:solidFill>
                <a:schemeClr val="tx1"/>
              </a:solidFill>
              <a:effectLst/>
            </a:endParaRPr>
          </a:p>
        </p:txBody>
      </p:sp>
      <p:cxnSp>
        <p:nvCxnSpPr>
          <p:cNvPr id="18" name="Elbow Connector 17"/>
          <p:cNvCxnSpPr>
            <a:stCxn id="6" idx="2"/>
            <a:endCxn id="7" idx="0"/>
          </p:cNvCxnSpPr>
          <p:nvPr/>
        </p:nvCxnSpPr>
        <p:spPr bwMode="auto">
          <a:xfrm rot="5400000">
            <a:off x="2624795" y="721246"/>
            <a:ext cx="444723" cy="2810544"/>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Elbow Connector 20"/>
          <p:cNvCxnSpPr>
            <a:stCxn id="6" idx="2"/>
            <a:endCxn id="8" idx="0"/>
          </p:cNvCxnSpPr>
          <p:nvPr/>
        </p:nvCxnSpPr>
        <p:spPr bwMode="auto">
          <a:xfrm rot="5400000">
            <a:off x="3523779" y="1620230"/>
            <a:ext cx="444723" cy="1012576"/>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Elbow Connector 23"/>
          <p:cNvCxnSpPr>
            <a:stCxn id="6" idx="2"/>
            <a:endCxn id="9" idx="0"/>
          </p:cNvCxnSpPr>
          <p:nvPr/>
        </p:nvCxnSpPr>
        <p:spPr bwMode="auto">
          <a:xfrm rot="16200000" flipH="1">
            <a:off x="4409719" y="1746866"/>
            <a:ext cx="444723" cy="759304"/>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Elbow Connector 26"/>
          <p:cNvCxnSpPr>
            <a:stCxn id="6" idx="2"/>
            <a:endCxn id="10" idx="0"/>
          </p:cNvCxnSpPr>
          <p:nvPr/>
        </p:nvCxnSpPr>
        <p:spPr bwMode="auto">
          <a:xfrm rot="16200000" flipH="1">
            <a:off x="5295659" y="860926"/>
            <a:ext cx="444723" cy="2531184"/>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Elbow Connector 29"/>
          <p:cNvCxnSpPr>
            <a:stCxn id="7" idx="2"/>
            <a:endCxn id="12" idx="0"/>
          </p:cNvCxnSpPr>
          <p:nvPr/>
        </p:nvCxnSpPr>
        <p:spPr bwMode="auto">
          <a:xfrm rot="5400000">
            <a:off x="852029" y="2900499"/>
            <a:ext cx="637419" cy="542292"/>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Elbow Connector 32"/>
          <p:cNvCxnSpPr/>
          <p:nvPr/>
        </p:nvCxnSpPr>
        <p:spPr bwMode="auto">
          <a:xfrm rot="5400000">
            <a:off x="-3591601" y="4940072"/>
            <a:ext cx="637419" cy="542292"/>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Elbow Connector 33"/>
          <p:cNvCxnSpPr>
            <a:stCxn id="7" idx="2"/>
            <a:endCxn id="13" idx="0"/>
          </p:cNvCxnSpPr>
          <p:nvPr/>
        </p:nvCxnSpPr>
        <p:spPr bwMode="auto">
          <a:xfrm rot="16200000" flipH="1">
            <a:off x="1501217" y="2793603"/>
            <a:ext cx="637419" cy="756084"/>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Elbow Connector 36"/>
          <p:cNvCxnSpPr>
            <a:stCxn id="8" idx="2"/>
            <a:endCxn id="14" idx="0"/>
          </p:cNvCxnSpPr>
          <p:nvPr/>
        </p:nvCxnSpPr>
        <p:spPr bwMode="auto">
          <a:xfrm rot="16200000" flipH="1">
            <a:off x="3049389" y="3043399"/>
            <a:ext cx="637419" cy="256492"/>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Elbow Connector 39"/>
          <p:cNvCxnSpPr>
            <a:stCxn id="12" idx="2"/>
            <a:endCxn id="16" idx="0"/>
          </p:cNvCxnSpPr>
          <p:nvPr/>
        </p:nvCxnSpPr>
        <p:spPr bwMode="auto">
          <a:xfrm rot="5400000">
            <a:off x="669417" y="4224586"/>
            <a:ext cx="460351" cy="12700"/>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Elbow Connector 42"/>
          <p:cNvCxnSpPr>
            <a:stCxn id="14" idx="2"/>
            <a:endCxn id="15" idx="0"/>
          </p:cNvCxnSpPr>
          <p:nvPr/>
        </p:nvCxnSpPr>
        <p:spPr bwMode="auto">
          <a:xfrm rot="5400000">
            <a:off x="3303649" y="4187106"/>
            <a:ext cx="385390" cy="12700"/>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 name="Elbow Connector 45"/>
          <p:cNvCxnSpPr>
            <a:stCxn id="9" idx="2"/>
            <a:endCxn id="14" idx="0"/>
          </p:cNvCxnSpPr>
          <p:nvPr/>
        </p:nvCxnSpPr>
        <p:spPr bwMode="auto">
          <a:xfrm rot="5400000">
            <a:off x="3935329" y="2413951"/>
            <a:ext cx="637419" cy="1515388"/>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 name="Frame 48"/>
          <p:cNvSpPr/>
          <p:nvPr/>
        </p:nvSpPr>
        <p:spPr bwMode="auto">
          <a:xfrm>
            <a:off x="5991151" y="3490355"/>
            <a:ext cx="151216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smtClean="0">
                <a:solidFill>
                  <a:schemeClr val="tx1"/>
                </a:solidFill>
              </a:rPr>
              <a:t>Bus. </a:t>
            </a:r>
            <a:r>
              <a:rPr lang="en-US" sz="2000" dirty="0" smtClean="0">
                <a:solidFill>
                  <a:schemeClr val="tx1"/>
                </a:solidFill>
              </a:rPr>
              <a:t>Logic</a:t>
            </a:r>
            <a:endParaRPr kumimoji="0" lang="en-US" sz="2000" b="0" i="0" u="none" strike="noStrike" cap="none" normalizeH="0" baseline="0" dirty="0">
              <a:ln>
                <a:noFill/>
              </a:ln>
              <a:solidFill>
                <a:schemeClr val="tx1"/>
              </a:solidFill>
              <a:effectLst/>
            </a:endParaRPr>
          </a:p>
        </p:txBody>
      </p:sp>
      <p:sp>
        <p:nvSpPr>
          <p:cNvPr id="50" name="Frame 49"/>
          <p:cNvSpPr/>
          <p:nvPr/>
        </p:nvSpPr>
        <p:spPr bwMode="auto">
          <a:xfrm>
            <a:off x="6907932" y="4368191"/>
            <a:ext cx="151216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dirty="0" smtClean="0">
                <a:solidFill>
                  <a:schemeClr val="tx1"/>
                </a:solidFill>
              </a:rPr>
              <a:t>Math Lib</a:t>
            </a:r>
            <a:endParaRPr kumimoji="0" lang="en-US" sz="2000" b="0" i="0" u="none" strike="noStrike" cap="none" normalizeH="0" baseline="0" dirty="0">
              <a:ln>
                <a:noFill/>
              </a:ln>
              <a:solidFill>
                <a:schemeClr val="tx1"/>
              </a:solidFill>
              <a:effectLst/>
            </a:endParaRPr>
          </a:p>
        </p:txBody>
      </p:sp>
      <p:sp>
        <p:nvSpPr>
          <p:cNvPr id="51" name="Frame 50"/>
          <p:cNvSpPr/>
          <p:nvPr/>
        </p:nvSpPr>
        <p:spPr bwMode="auto">
          <a:xfrm>
            <a:off x="5144291" y="4361901"/>
            <a:ext cx="151216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dirty="0" smtClean="0">
                <a:solidFill>
                  <a:schemeClr val="tx1"/>
                </a:solidFill>
              </a:rPr>
              <a:t>Look-up</a:t>
            </a:r>
            <a:endParaRPr kumimoji="0" lang="en-US" sz="2000" b="0" i="0" u="none" strike="noStrike" cap="none" normalizeH="0" baseline="0" dirty="0">
              <a:ln>
                <a:noFill/>
              </a:ln>
              <a:solidFill>
                <a:schemeClr val="tx1"/>
              </a:solidFill>
              <a:effectLst/>
            </a:endParaRPr>
          </a:p>
        </p:txBody>
      </p:sp>
      <p:cxnSp>
        <p:nvCxnSpPr>
          <p:cNvPr id="52" name="Elbow Connector 51"/>
          <p:cNvCxnSpPr>
            <a:stCxn id="10" idx="2"/>
            <a:endCxn id="49" idx="0"/>
          </p:cNvCxnSpPr>
          <p:nvPr/>
        </p:nvCxnSpPr>
        <p:spPr bwMode="auto">
          <a:xfrm rot="5400000">
            <a:off x="6446715" y="3153457"/>
            <a:ext cx="637419" cy="36377"/>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 name="Elbow Connector 54"/>
          <p:cNvCxnSpPr>
            <a:stCxn id="49" idx="2"/>
            <a:endCxn id="50" idx="0"/>
          </p:cNvCxnSpPr>
          <p:nvPr/>
        </p:nvCxnSpPr>
        <p:spPr bwMode="auto">
          <a:xfrm rot="16200000" flipH="1">
            <a:off x="7018735" y="3722910"/>
            <a:ext cx="373780" cy="916781"/>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8" name="Elbow Connector 57"/>
          <p:cNvCxnSpPr>
            <a:stCxn id="49" idx="2"/>
            <a:endCxn id="51" idx="0"/>
          </p:cNvCxnSpPr>
          <p:nvPr/>
        </p:nvCxnSpPr>
        <p:spPr bwMode="auto">
          <a:xfrm rot="5400000">
            <a:off x="6140060" y="3754726"/>
            <a:ext cx="367490" cy="846860"/>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Elbow Connector 60"/>
          <p:cNvCxnSpPr>
            <a:stCxn id="51" idx="2"/>
            <a:endCxn id="16" idx="0"/>
          </p:cNvCxnSpPr>
          <p:nvPr/>
        </p:nvCxnSpPr>
        <p:spPr bwMode="auto">
          <a:xfrm rot="5400000" flipH="1">
            <a:off x="3194386" y="2159969"/>
            <a:ext cx="411195" cy="5000783"/>
          </a:xfrm>
          <a:prstGeom prst="bentConnector5">
            <a:avLst>
              <a:gd name="adj1" fmla="val -55594"/>
              <a:gd name="adj2" fmla="val 83494"/>
              <a:gd name="adj3" fmla="val 15559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7926035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Status report examples</a:t>
            </a:r>
          </a:p>
        </p:txBody>
      </p:sp>
      <p:sp>
        <p:nvSpPr>
          <p:cNvPr id="66565"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1pPr>
            <a:lvl2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2pPr>
            <a:lvl3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3pPr>
            <a:lvl4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4pPr>
            <a:lvl5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Clr>
                <a:srgbClr val="000000"/>
              </a:buClr>
              <a:buSzPct val="100000"/>
              <a:buFont typeface="Arial" charset="0"/>
              <a:buChar char="•"/>
              <a:defRPr/>
            </a:pPr>
            <a:r>
              <a:rPr lang="en-US" altLang="en-US" sz="3200" dirty="0" smtClean="0">
                <a:solidFill>
                  <a:srgbClr val="000000"/>
                </a:solidFill>
              </a:rPr>
              <a:t>On Thursday, Jim poles everyone and fills out the PMO’s web form.</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Pete created a tool that copies all the necessary data out of Version One and builds a spreadsheet in PMO format.</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The Friday morning meeting is longer, because a project coordinator brings a laptop and asks a lot of questions.</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BEC22752-D8CF-6545-A25F-05438C85CD69}" type="slidenum">
              <a:rPr lang="en-US" altLang="en-US" sz="1400">
                <a:solidFill>
                  <a:srgbClr val="000000"/>
                </a:solidFill>
                <a:latin typeface="Times New Roman" charset="0"/>
                <a:ea typeface="Arial Unicode MS" charset="0"/>
                <a:cs typeface="Arial Unicode MS" charset="0"/>
              </a:rPr>
              <a:pPr>
                <a:buClrTx/>
                <a:buFontTx/>
                <a:buNone/>
              </a:pPr>
              <a:t>60</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Sample HR Interface</a:t>
            </a:r>
          </a:p>
        </p:txBody>
      </p:sp>
      <p:sp>
        <p:nvSpPr>
          <p:cNvPr id="67589"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9pPr>
          </a:lstStyle>
          <a:p>
            <a:pPr eaLnBrk="1" hangingPunct="1">
              <a:spcBef>
                <a:spcPts val="800"/>
              </a:spcBef>
              <a:buClrTx/>
              <a:buFontTx/>
              <a:buNone/>
            </a:pPr>
            <a:r>
              <a:rPr lang="en-US" altLang="en-US" sz="3200">
                <a:solidFill>
                  <a:srgbClr val="000000"/>
                </a:solidFill>
              </a:rPr>
              <a:t>Interface:</a:t>
            </a:r>
          </a:p>
          <a:p>
            <a:pPr eaLnBrk="1" hangingPunct="1">
              <a:spcBef>
                <a:spcPts val="800"/>
              </a:spcBef>
              <a:buFont typeface="Arial" charset="0"/>
              <a:buChar char="•"/>
            </a:pPr>
            <a:r>
              <a:rPr lang="en-US" altLang="en-US" sz="3200">
                <a:solidFill>
                  <a:srgbClr val="000000"/>
                </a:solidFill>
              </a:rPr>
              <a:t>Time card exceptions (jury duty…)</a:t>
            </a:r>
          </a:p>
          <a:p>
            <a:pPr eaLnBrk="1" hangingPunct="1">
              <a:spcBef>
                <a:spcPts val="800"/>
              </a:spcBef>
              <a:buFont typeface="Arial" charset="0"/>
              <a:buChar char="•"/>
            </a:pPr>
            <a:r>
              <a:rPr lang="en-US" altLang="en-US" sz="3200">
                <a:solidFill>
                  <a:srgbClr val="000000"/>
                </a:solidFill>
              </a:rPr>
              <a:t>Employee requisition</a:t>
            </a:r>
          </a:p>
          <a:p>
            <a:pPr eaLnBrk="1" hangingPunct="1">
              <a:spcBef>
                <a:spcPts val="800"/>
              </a:spcBef>
              <a:buFont typeface="Arial" charset="0"/>
              <a:buChar char="•"/>
            </a:pPr>
            <a:r>
              <a:rPr lang="en-US" altLang="en-US" sz="3200">
                <a:solidFill>
                  <a:srgbClr val="000000"/>
                </a:solidFill>
              </a:rPr>
              <a:t>Accomplishments and reviews</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523B3E79-7FFF-B44E-B20E-504B9C9C1FC5}" type="slidenum">
              <a:rPr lang="en-US" altLang="en-US" sz="1400">
                <a:solidFill>
                  <a:srgbClr val="000000"/>
                </a:solidFill>
                <a:latin typeface="Times New Roman" charset="0"/>
                <a:ea typeface="Arial Unicode MS" charset="0"/>
                <a:cs typeface="Arial Unicode MS" charset="0"/>
              </a:rPr>
              <a:pPr>
                <a:buClrTx/>
                <a:buFontTx/>
                <a:buNone/>
              </a:pPr>
              <a:t>61</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9pPr>
          </a:lstStyle>
          <a:p>
            <a:pPr algn="ctr" eaLnBrk="1" hangingPunct="1">
              <a:buClrTx/>
              <a:buFontTx/>
              <a:buNone/>
            </a:pPr>
            <a:r>
              <a:rPr lang="en-US" altLang="en-US" sz="4400">
                <a:solidFill>
                  <a:srgbClr val="000000"/>
                </a:solidFill>
              </a:rPr>
              <a:t>Time card “method”</a:t>
            </a:r>
          </a:p>
        </p:txBody>
      </p:sp>
      <p:sp>
        <p:nvSpPr>
          <p:cNvPr id="68613"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9pPr>
          </a:lstStyle>
          <a:p>
            <a:pPr eaLnBrk="1" hangingPunct="1">
              <a:spcBef>
                <a:spcPts val="800"/>
              </a:spcBef>
              <a:buFont typeface="Arial" charset="0"/>
              <a:buChar char="•"/>
            </a:pPr>
            <a:r>
              <a:rPr lang="en-US" altLang="en-US" sz="3200">
                <a:solidFill>
                  <a:srgbClr val="000000"/>
                </a:solidFill>
              </a:rPr>
              <a:t>Like most companies now, everyone goes to some kind of central HR App. to report vacation time, jury duty…</a:t>
            </a:r>
          </a:p>
          <a:p>
            <a:pPr eaLnBrk="1" hangingPunct="1">
              <a:spcBef>
                <a:spcPts val="800"/>
              </a:spcBef>
              <a:buFont typeface="Arial" charset="0"/>
              <a:buChar char="•"/>
            </a:pPr>
            <a:r>
              <a:rPr lang="en-US" altLang="en-US" sz="3200">
                <a:solidFill>
                  <a:srgbClr val="000000"/>
                </a:solidFill>
              </a:rPr>
              <a:t>If there are issues, the person managing the HR interface gets pinged.</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A5BE6028-8F3E-7448-9D04-D333B09430BB}" type="slidenum">
              <a:rPr lang="en-US" altLang="en-US" sz="1400">
                <a:solidFill>
                  <a:srgbClr val="000000"/>
                </a:solidFill>
                <a:latin typeface="Times New Roman" charset="0"/>
                <a:ea typeface="Arial Unicode MS" charset="0"/>
                <a:cs typeface="Arial Unicode MS" charset="0"/>
              </a:rPr>
              <a:pPr>
                <a:buClrTx/>
                <a:buFontTx/>
                <a:buNone/>
              </a:pPr>
              <a:t>62</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9pPr>
          </a:lstStyle>
          <a:p>
            <a:pPr algn="ctr" eaLnBrk="1" hangingPunct="1">
              <a:buClrTx/>
              <a:buFontTx/>
              <a:buNone/>
            </a:pPr>
            <a:r>
              <a:rPr lang="en-US" altLang="en-US" sz="4400">
                <a:solidFill>
                  <a:srgbClr val="000000"/>
                </a:solidFill>
              </a:rPr>
              <a:t>Requisition “method”</a:t>
            </a:r>
          </a:p>
        </p:txBody>
      </p:sp>
      <p:sp>
        <p:nvSpPr>
          <p:cNvPr id="69637"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1pPr>
            <a:lvl2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2pPr>
            <a:lvl3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3pPr>
            <a:lvl4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4pPr>
            <a:lvl5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9pPr>
          </a:lstStyle>
          <a:p>
            <a:pPr eaLnBrk="1" hangingPunct="1">
              <a:lnSpc>
                <a:spcPct val="90000"/>
              </a:lnSpc>
              <a:spcBef>
                <a:spcPts val="800"/>
              </a:spcBef>
              <a:buClr>
                <a:srgbClr val="000000"/>
              </a:buClr>
              <a:buSzPct val="100000"/>
              <a:buFont typeface="Arial" charset="0"/>
              <a:buChar char="•"/>
              <a:defRPr/>
            </a:pPr>
            <a:r>
              <a:rPr lang="en-US" altLang="en-US" sz="3200" dirty="0" smtClean="0">
                <a:solidFill>
                  <a:srgbClr val="000000"/>
                </a:solidFill>
              </a:rPr>
              <a:t>The person minding this interface is responsible for justifying new additions to the team.  </a:t>
            </a:r>
          </a:p>
          <a:p>
            <a:pPr eaLnBrk="1" hangingPunct="1">
              <a:lnSpc>
                <a:spcPct val="90000"/>
              </a:lnSpc>
              <a:spcBef>
                <a:spcPts val="800"/>
              </a:spcBef>
              <a:buClr>
                <a:srgbClr val="000000"/>
              </a:buClr>
              <a:buSzPct val="100000"/>
              <a:buFont typeface="Arial" charset="0"/>
              <a:buChar char="•"/>
              <a:defRPr/>
            </a:pPr>
            <a:r>
              <a:rPr lang="en-US" altLang="en-US" sz="3200" dirty="0" smtClean="0">
                <a:solidFill>
                  <a:srgbClr val="000000"/>
                </a:solidFill>
              </a:rPr>
              <a:t>The person may have a classical manager-like role, a senior team roll, or just be someone who does not have more critical work to do.</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D3DEE016-A922-9849-841B-384FA19FA655}" type="slidenum">
              <a:rPr lang="en-US" altLang="en-US" sz="1400">
                <a:solidFill>
                  <a:srgbClr val="000000"/>
                </a:solidFill>
                <a:latin typeface="Times New Roman" charset="0"/>
                <a:ea typeface="Arial Unicode MS" charset="0"/>
                <a:cs typeface="Arial Unicode MS" charset="0"/>
              </a:rPr>
              <a:pPr>
                <a:buClrTx/>
                <a:buFontTx/>
                <a:buNone/>
              </a:pPr>
              <a:t>63</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9pPr>
          </a:lstStyle>
          <a:p>
            <a:pPr algn="ctr" eaLnBrk="1" hangingPunct="1">
              <a:buClrTx/>
              <a:buFontTx/>
              <a:buNone/>
            </a:pPr>
            <a:r>
              <a:rPr lang="en-US" altLang="en-US" sz="4400">
                <a:solidFill>
                  <a:srgbClr val="000000"/>
                </a:solidFill>
              </a:rPr>
              <a:t>Appraisal “method”</a:t>
            </a:r>
          </a:p>
        </p:txBody>
      </p:sp>
      <p:sp>
        <p:nvSpPr>
          <p:cNvPr id="70661"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1pPr>
            <a:lvl2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2pPr>
            <a:lvl3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3pPr>
            <a:lvl4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4pPr>
            <a:lvl5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9pPr>
          </a:lstStyle>
          <a:p>
            <a:pPr eaLnBrk="1" hangingPunct="1">
              <a:lnSpc>
                <a:spcPct val="90000"/>
              </a:lnSpc>
              <a:spcBef>
                <a:spcPts val="800"/>
              </a:spcBef>
              <a:buClr>
                <a:srgbClr val="000000"/>
              </a:buClr>
              <a:buSzPct val="100000"/>
              <a:buFont typeface="Arial" charset="0"/>
              <a:buChar char="•"/>
              <a:defRPr/>
            </a:pPr>
            <a:r>
              <a:rPr lang="en-US" altLang="en-US" sz="3200" dirty="0" smtClean="0">
                <a:solidFill>
                  <a:srgbClr val="000000"/>
                </a:solidFill>
              </a:rPr>
              <a:t>Each team member regularly records accomplishments in support of future raises and promotions.</a:t>
            </a:r>
          </a:p>
          <a:p>
            <a:pPr eaLnBrk="1" hangingPunct="1">
              <a:lnSpc>
                <a:spcPct val="90000"/>
              </a:lnSpc>
              <a:spcBef>
                <a:spcPts val="800"/>
              </a:spcBef>
              <a:buClr>
                <a:srgbClr val="000000"/>
              </a:buClr>
              <a:buSzPct val="100000"/>
              <a:buFont typeface="Arial" charset="0"/>
              <a:buChar char="•"/>
              <a:defRPr/>
            </a:pPr>
            <a:r>
              <a:rPr lang="en-US" altLang="en-US" sz="3200" dirty="0" smtClean="0">
                <a:solidFill>
                  <a:srgbClr val="000000"/>
                </a:solidFill>
              </a:rPr>
              <a:t>Team members record comments on other employees (like eBay reputation).</a:t>
            </a:r>
          </a:p>
          <a:p>
            <a:pPr eaLnBrk="1" hangingPunct="1">
              <a:lnSpc>
                <a:spcPct val="90000"/>
              </a:lnSpc>
              <a:spcBef>
                <a:spcPts val="800"/>
              </a:spcBef>
              <a:buClr>
                <a:srgbClr val="000000"/>
              </a:buClr>
              <a:buSzPct val="100000"/>
              <a:buFont typeface="Arial" charset="0"/>
              <a:buChar char="•"/>
              <a:defRPr/>
            </a:pPr>
            <a:r>
              <a:rPr lang="en-US" altLang="en-US" sz="3200" dirty="0" smtClean="0">
                <a:solidFill>
                  <a:srgbClr val="000000"/>
                </a:solidFill>
              </a:rPr>
              <a:t>At appraisal time, the team votes on a restricted number of merits to award.</a:t>
            </a:r>
          </a:p>
          <a:p>
            <a:pPr eaLnBrk="1" hangingPunct="1">
              <a:lnSpc>
                <a:spcPct val="90000"/>
              </a:lnSpc>
              <a:spcBef>
                <a:spcPts val="800"/>
              </a:spcBef>
              <a:buClr>
                <a:srgbClr val="000000"/>
              </a:buClr>
              <a:buSzPct val="100000"/>
              <a:buFont typeface="Arial" charset="0"/>
              <a:buChar char="•"/>
              <a:defRPr/>
            </a:pPr>
            <a:r>
              <a:rPr lang="en-US" altLang="en-US" sz="3200" dirty="0" smtClean="0">
                <a:solidFill>
                  <a:srgbClr val="000000"/>
                </a:solidFill>
              </a:rPr>
              <a:t>HR crunches the numbers and gives raises</a:t>
            </a: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01A65ECE-D49E-8546-AECB-303F2FFBA7C7}" type="slidenum">
              <a:rPr lang="en-US" altLang="en-US" sz="1400">
                <a:solidFill>
                  <a:srgbClr val="000000"/>
                </a:solidFill>
                <a:latin typeface="Times New Roman" charset="0"/>
                <a:ea typeface="Arial Unicode MS" charset="0"/>
                <a:cs typeface="Arial Unicode MS" charset="0"/>
              </a:rPr>
              <a:pPr>
                <a:buClrTx/>
                <a:buFontTx/>
                <a:buNone/>
              </a:pPr>
              <a:t>64</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4" name="Text Box 4"/>
          <p:cNvSpPr txBox="1">
            <a:spLocks noChangeArrowheads="1"/>
          </p:cNvSpPr>
          <p:nvPr/>
        </p:nvSpPr>
        <p:spPr bwMode="auto">
          <a:xfrm>
            <a:off x="685800" y="546100"/>
            <a:ext cx="55753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OOM</a:t>
            </a:r>
            <a:endParaRPr lang="en-US" altLang="en-US" sz="4400" dirty="0" smtClean="0">
              <a:solidFill>
                <a:srgbClr val="000000"/>
              </a:solidFill>
            </a:endParaRPr>
          </a:p>
        </p:txBody>
      </p:sp>
      <p:sp>
        <p:nvSpPr>
          <p:cNvPr id="71685" name="Text Box 5"/>
          <p:cNvSpPr txBox="1">
            <a:spLocks noChangeArrowheads="1"/>
          </p:cNvSpPr>
          <p:nvPr/>
        </p:nvSpPr>
        <p:spPr bwMode="auto">
          <a:xfrm>
            <a:off x="685800" y="1841500"/>
            <a:ext cx="7772400" cy="425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9pPr>
          </a:lstStyle>
          <a:p>
            <a:pPr eaLnBrk="1" hangingPunct="1">
              <a:lnSpc>
                <a:spcPct val="90000"/>
              </a:lnSpc>
              <a:spcBef>
                <a:spcPts val="800"/>
              </a:spcBef>
              <a:buFont typeface="Arial" charset="0"/>
              <a:buChar char="•"/>
            </a:pPr>
            <a:r>
              <a:rPr lang="en-US" altLang="en-US" sz="3200" dirty="0">
                <a:solidFill>
                  <a:srgbClr val="000000"/>
                </a:solidFill>
              </a:rPr>
              <a:t>Everyone does not need a </a:t>
            </a:r>
            <a:r>
              <a:rPr lang="en-US" altLang="en-US" sz="3200" dirty="0" smtClean="0">
                <a:solidFill>
                  <a:srgbClr val="000000"/>
                </a:solidFill>
              </a:rPr>
              <a:t>boss.  Most of the things people hate about bosses and appraisals could be eliminated.</a:t>
            </a:r>
          </a:p>
          <a:p>
            <a:pPr eaLnBrk="1" hangingPunct="1">
              <a:lnSpc>
                <a:spcPct val="90000"/>
              </a:lnSpc>
              <a:spcBef>
                <a:spcPts val="800"/>
              </a:spcBef>
              <a:buFont typeface="Arial" charset="0"/>
              <a:buChar char="•"/>
            </a:pPr>
            <a:r>
              <a:rPr lang="en-US" altLang="en-US" sz="3200" dirty="0" smtClean="0">
                <a:solidFill>
                  <a:srgbClr val="000000"/>
                </a:solidFill>
              </a:rPr>
              <a:t>A team could be not just self-organizing but almost autonomous.</a:t>
            </a:r>
          </a:p>
          <a:p>
            <a:pPr eaLnBrk="1" hangingPunct="1">
              <a:lnSpc>
                <a:spcPct val="90000"/>
              </a:lnSpc>
              <a:spcBef>
                <a:spcPts val="800"/>
              </a:spcBef>
              <a:buFont typeface="Arial" charset="0"/>
              <a:buChar char="•"/>
            </a:pPr>
            <a:r>
              <a:rPr lang="en-US" altLang="en-US" sz="3200" dirty="0" smtClean="0">
                <a:solidFill>
                  <a:srgbClr val="000000"/>
                </a:solidFill>
              </a:rPr>
              <a:t>The OOP model makes the information flow clearly visible. </a:t>
            </a:r>
            <a:endParaRPr lang="en-US" altLang="en-US" sz="3200" dirty="0">
              <a:solidFill>
                <a:srgbClr val="000000"/>
              </a:solidFill>
            </a:endParaRPr>
          </a:p>
          <a:p>
            <a:pPr eaLnBrk="1" hangingPunct="1">
              <a:lnSpc>
                <a:spcPct val="90000"/>
              </a:lnSpc>
              <a:spcBef>
                <a:spcPts val="800"/>
              </a:spcBef>
              <a:buClrTx/>
              <a:buFontTx/>
              <a:buNone/>
            </a:pPr>
            <a:endParaRPr lang="en-US" altLang="en-US" sz="3200" dirty="0">
              <a:solidFill>
                <a:srgbClr val="000000"/>
              </a:solidFill>
            </a:endParaRP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06935F41-C05B-ED45-95CF-617ECF02D262}" type="slidenum">
              <a:rPr lang="en-US" altLang="en-US" sz="1400">
                <a:solidFill>
                  <a:srgbClr val="000000"/>
                </a:solidFill>
                <a:latin typeface="Times New Roman" charset="0"/>
                <a:ea typeface="Arial Unicode MS" charset="0"/>
                <a:cs typeface="Arial Unicode MS" charset="0"/>
              </a:rPr>
              <a:pPr>
                <a:buClrTx/>
                <a:buFontTx/>
                <a:buNone/>
              </a:pPr>
              <a:t>65</a:t>
            </a:fld>
            <a:endParaRPr lang="en-US" altLang="en-US" sz="1400">
              <a:solidFill>
                <a:srgbClr val="000000"/>
              </a:solidFill>
              <a:latin typeface="Times New Roman" charset="0"/>
              <a:ea typeface="Arial Unicode MS" charset="0"/>
              <a:cs typeface="Arial Unicode MS" charset="0"/>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403225"/>
            <a:ext cx="904875" cy="868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4" name="Text Box 4"/>
          <p:cNvSpPr txBox="1">
            <a:spLocks noChangeArrowheads="1"/>
          </p:cNvSpPr>
          <p:nvPr/>
        </p:nvSpPr>
        <p:spPr bwMode="auto">
          <a:xfrm>
            <a:off x="685800" y="546100"/>
            <a:ext cx="55753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OOM</a:t>
            </a:r>
            <a:endParaRPr lang="en-US" altLang="en-US" sz="4400" dirty="0" smtClean="0">
              <a:solidFill>
                <a:srgbClr val="000000"/>
              </a:solidFill>
            </a:endParaRPr>
          </a:p>
        </p:txBody>
      </p:sp>
      <p:sp>
        <p:nvSpPr>
          <p:cNvPr id="71685" name="Text Box 5"/>
          <p:cNvSpPr txBox="1">
            <a:spLocks noChangeArrowheads="1"/>
          </p:cNvSpPr>
          <p:nvPr/>
        </p:nvSpPr>
        <p:spPr bwMode="auto">
          <a:xfrm>
            <a:off x="685800" y="1841500"/>
            <a:ext cx="7772400" cy="425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chemeClr val="bg1"/>
                </a:solidFill>
                <a:latin typeface="Arial" charset="0"/>
                <a:ea typeface="ＭＳ Ｐゴシック" charset="-128"/>
                <a:cs typeface="ＭＳ Ｐゴシック" charset="-128"/>
              </a:defRPr>
            </a:lvl9pPr>
          </a:lstStyle>
          <a:p>
            <a:pPr eaLnBrk="1" hangingPunct="1">
              <a:lnSpc>
                <a:spcPct val="90000"/>
              </a:lnSpc>
              <a:spcBef>
                <a:spcPts val="800"/>
              </a:spcBef>
              <a:buFont typeface="Arial" charset="0"/>
              <a:buChar char="•"/>
            </a:pPr>
            <a:r>
              <a:rPr lang="en-US" altLang="en-US" sz="3200" dirty="0" smtClean="0">
                <a:solidFill>
                  <a:srgbClr val="000000"/>
                </a:solidFill>
              </a:rPr>
              <a:t>Without </a:t>
            </a:r>
            <a:r>
              <a:rPr lang="en-US" altLang="en-US" sz="3200" dirty="0">
                <a:solidFill>
                  <a:srgbClr val="000000"/>
                </a:solidFill>
              </a:rPr>
              <a:t>a boss, you are accountable to your team and your project. (and maybe your sponsor, who pays the bills</a:t>
            </a:r>
            <a:r>
              <a:rPr lang="en-US" altLang="en-US" sz="3200" dirty="0" smtClean="0">
                <a:solidFill>
                  <a:srgbClr val="000000"/>
                </a:solidFill>
              </a:rPr>
              <a:t>).  There are a lot more butts to kiss.</a:t>
            </a:r>
            <a:endParaRPr lang="en-US" altLang="en-US" sz="3200" dirty="0">
              <a:solidFill>
                <a:srgbClr val="000000"/>
              </a:solidFill>
            </a:endParaRPr>
          </a:p>
          <a:p>
            <a:pPr eaLnBrk="1" hangingPunct="1">
              <a:lnSpc>
                <a:spcPct val="90000"/>
              </a:lnSpc>
              <a:spcBef>
                <a:spcPts val="800"/>
              </a:spcBef>
              <a:buFont typeface="Arial" charset="0"/>
              <a:buChar char="•"/>
            </a:pPr>
            <a:r>
              <a:rPr lang="en-US" altLang="en-US" sz="3200" dirty="0">
                <a:solidFill>
                  <a:srgbClr val="000000"/>
                </a:solidFill>
              </a:rPr>
              <a:t>There is no safe place to hide, if your project is unsuccessful and no other </a:t>
            </a:r>
            <a:r>
              <a:rPr lang="en-US" altLang="en-US" sz="3200" dirty="0" smtClean="0">
                <a:solidFill>
                  <a:srgbClr val="000000"/>
                </a:solidFill>
              </a:rPr>
              <a:t>projects </a:t>
            </a:r>
            <a:r>
              <a:rPr lang="en-US" altLang="en-US" sz="3200" dirty="0">
                <a:solidFill>
                  <a:srgbClr val="000000"/>
                </a:solidFill>
              </a:rPr>
              <a:t>wants you</a:t>
            </a:r>
            <a:r>
              <a:rPr lang="en-US" altLang="en-US" sz="3200" dirty="0" smtClean="0">
                <a:solidFill>
                  <a:srgbClr val="000000"/>
                </a:solidFill>
              </a:rPr>
              <a:t>.</a:t>
            </a:r>
          </a:p>
          <a:p>
            <a:pPr eaLnBrk="1" hangingPunct="1">
              <a:lnSpc>
                <a:spcPct val="90000"/>
              </a:lnSpc>
              <a:spcBef>
                <a:spcPts val="800"/>
              </a:spcBef>
              <a:buFont typeface="Arial" charset="0"/>
              <a:buChar char="•"/>
            </a:pPr>
            <a:r>
              <a:rPr lang="en-US" altLang="en-US" sz="3200" dirty="0" smtClean="0">
                <a:solidFill>
                  <a:srgbClr val="000000"/>
                </a:solidFill>
              </a:rPr>
              <a:t>It is harder for companies to do top-down control.</a:t>
            </a:r>
            <a:endParaRPr lang="en-US" altLang="en-US" sz="3200" dirty="0">
              <a:solidFill>
                <a:srgbClr val="000000"/>
              </a:solidFill>
            </a:endParaRPr>
          </a:p>
          <a:p>
            <a:pPr eaLnBrk="1" hangingPunct="1">
              <a:lnSpc>
                <a:spcPct val="90000"/>
              </a:lnSpc>
              <a:spcBef>
                <a:spcPts val="800"/>
              </a:spcBef>
              <a:buClrTx/>
              <a:buFontTx/>
              <a:buNone/>
            </a:pPr>
            <a:endParaRPr lang="en-US" altLang="en-US" sz="3200" dirty="0">
              <a:solidFill>
                <a:srgbClr val="000000"/>
              </a:solidFill>
            </a:endParaRPr>
          </a:p>
        </p:txBody>
      </p:sp>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06935F41-C05B-ED45-95CF-617ECF02D262}" type="slidenum">
              <a:rPr lang="en-US" altLang="en-US" sz="1400">
                <a:solidFill>
                  <a:srgbClr val="000000"/>
                </a:solidFill>
                <a:latin typeface="Times New Roman" charset="0"/>
                <a:ea typeface="Arial Unicode MS" charset="0"/>
                <a:cs typeface="Arial Unicode MS" charset="0"/>
              </a:rPr>
              <a:pPr>
                <a:buClrTx/>
                <a:buFontTx/>
                <a:buNone/>
              </a:pPr>
              <a:t>66</a:t>
            </a:fld>
            <a:endParaRPr lang="en-US" altLang="en-US" sz="1400">
              <a:solidFill>
                <a:srgbClr val="000000"/>
              </a:solidFill>
              <a:latin typeface="Times New Roman" charset="0"/>
              <a:ea typeface="Arial Unicode MS" charset="0"/>
              <a:cs typeface="Arial Unicode MS" charset="0"/>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5013" y="395288"/>
            <a:ext cx="841375" cy="833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531800442"/>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685800" y="332656"/>
            <a:ext cx="7769225" cy="5915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3200" dirty="0" smtClean="0">
                <a:solidFill>
                  <a:srgbClr val="000000"/>
                </a:solidFill>
              </a:rPr>
              <a:t>Disclosure</a:t>
            </a:r>
            <a:r>
              <a:rPr lang="en-US" altLang="en-US" sz="3200" dirty="0" smtClean="0">
                <a:solidFill>
                  <a:srgbClr val="000000"/>
                </a:solidFill>
              </a:rPr>
              <a:t>:</a:t>
            </a:r>
          </a:p>
          <a:p>
            <a:pPr algn="ctr" eaLnBrk="1" hangingPunct="1">
              <a:buSzPct val="100000"/>
              <a:defRPr/>
            </a:pPr>
            <a:endParaRPr lang="en-US" altLang="en-US" sz="3200" dirty="0" smtClean="0">
              <a:solidFill>
                <a:srgbClr val="000000"/>
              </a:solidFill>
            </a:endParaRPr>
          </a:p>
          <a:p>
            <a:pPr marL="457200" indent="-457200" eaLnBrk="1" hangingPunct="1">
              <a:buSzPct val="100000"/>
              <a:buFont typeface="Arial" charset="0"/>
              <a:buChar char="•"/>
              <a:defRPr/>
            </a:pPr>
            <a:r>
              <a:rPr lang="en-US" altLang="en-US" dirty="0" smtClean="0">
                <a:solidFill>
                  <a:srgbClr val="000000"/>
                </a:solidFill>
              </a:rPr>
              <a:t>The ideas presented are mine, and you have my permission to share and them.</a:t>
            </a:r>
          </a:p>
          <a:p>
            <a:pPr eaLnBrk="1" hangingPunct="1">
              <a:buSzPct val="100000"/>
              <a:defRPr/>
            </a:pPr>
            <a:endParaRPr lang="en-US" altLang="en-US" dirty="0" smtClean="0">
              <a:solidFill>
                <a:srgbClr val="000000"/>
              </a:solidFill>
            </a:endParaRPr>
          </a:p>
          <a:p>
            <a:pPr marL="457200" indent="-457200" eaLnBrk="1" hangingPunct="1">
              <a:buSzPct val="100000"/>
              <a:buFont typeface="Arial" charset="0"/>
              <a:buChar char="•"/>
              <a:defRPr/>
            </a:pPr>
            <a:r>
              <a:rPr lang="en-US" altLang="en-US" dirty="0" smtClean="0">
                <a:solidFill>
                  <a:srgbClr val="000000"/>
                </a:solidFill>
              </a:rPr>
              <a:t>The text and diagrams are mine, and I give you permission to use them as long as you put my name on them somewhere.</a:t>
            </a:r>
          </a:p>
          <a:p>
            <a:pPr marL="457200" indent="-457200" eaLnBrk="1" hangingPunct="1">
              <a:buSzPct val="100000"/>
              <a:buFont typeface="Arial" charset="0"/>
              <a:buChar char="•"/>
              <a:defRPr/>
            </a:pPr>
            <a:endParaRPr lang="en-US" altLang="en-US" dirty="0">
              <a:solidFill>
                <a:srgbClr val="000000"/>
              </a:solidFill>
            </a:endParaRPr>
          </a:p>
          <a:p>
            <a:pPr marL="457200" indent="-457200" eaLnBrk="1" hangingPunct="1">
              <a:buSzPct val="100000"/>
              <a:buFont typeface="Arial" charset="0"/>
              <a:buChar char="•"/>
              <a:defRPr/>
            </a:pPr>
            <a:r>
              <a:rPr lang="en-US" altLang="en-US" dirty="0">
                <a:solidFill>
                  <a:srgbClr val="000000"/>
                </a:solidFill>
              </a:rPr>
              <a:t>I </a:t>
            </a:r>
            <a:r>
              <a:rPr lang="en-US" altLang="en-US" dirty="0" smtClean="0">
                <a:solidFill>
                  <a:srgbClr val="000000"/>
                </a:solidFill>
              </a:rPr>
              <a:t>stole a few colorful images from </a:t>
            </a:r>
            <a:r>
              <a:rPr lang="en-US" altLang="en-US" dirty="0">
                <a:solidFill>
                  <a:srgbClr val="000000"/>
                </a:solidFill>
              </a:rPr>
              <a:t>the </a:t>
            </a:r>
            <a:r>
              <a:rPr lang="en-US" altLang="en-US" dirty="0" smtClean="0">
                <a:solidFill>
                  <a:srgbClr val="000000"/>
                </a:solidFill>
              </a:rPr>
              <a:t>web to make the presentation more interesting.  </a:t>
            </a:r>
            <a:r>
              <a:rPr lang="en-US" altLang="en-US" dirty="0">
                <a:solidFill>
                  <a:srgbClr val="000000"/>
                </a:solidFill>
              </a:rPr>
              <a:t>I have included the </a:t>
            </a:r>
            <a:r>
              <a:rPr lang="en-US" altLang="en-US" dirty="0" err="1">
                <a:solidFill>
                  <a:srgbClr val="000000"/>
                </a:solidFill>
              </a:rPr>
              <a:t>copright</a:t>
            </a:r>
            <a:r>
              <a:rPr lang="en-US" altLang="en-US" dirty="0">
                <a:solidFill>
                  <a:srgbClr val="000000"/>
                </a:solidFill>
              </a:rPr>
              <a:t> notices, but have not obtained permission to use all the images.  I can’t give you permission to use the images that I don’t have permission to use</a:t>
            </a:r>
            <a:r>
              <a:rPr lang="en-US" altLang="en-US" dirty="0" smtClean="0">
                <a:solidFill>
                  <a:srgbClr val="000000"/>
                </a:solidFill>
              </a:rPr>
              <a:t>.</a:t>
            </a:r>
          </a:p>
        </p:txBody>
      </p:sp>
      <p:sp>
        <p:nvSpPr>
          <p:cNvPr id="2" name="Footer Placeholder 1"/>
          <p:cNvSpPr>
            <a:spLocks noGrp="1"/>
          </p:cNvSpPr>
          <p:nvPr>
            <p:ph type="ftr" sz="quarter" idx="10"/>
          </p:nvPr>
        </p:nvSpPr>
        <p:spPr/>
        <p:txBody>
          <a:bodyPr/>
          <a:lstStyle/>
          <a:p>
            <a:pPr>
              <a:defRPr/>
            </a:pPr>
            <a:r>
              <a:rPr lang="en-US" altLang="en-US"/>
              <a:t>Object Oriented Management</a:t>
            </a:r>
          </a:p>
        </p:txBody>
      </p:sp>
      <p:sp>
        <p:nvSpPr>
          <p:cNvPr id="3" name="Slide Number Placeholder 2"/>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26AB4602-6BF8-D947-A443-2E1EEAB80274}" type="slidenum">
              <a:rPr lang="en-US" altLang="en-US" sz="1400">
                <a:solidFill>
                  <a:srgbClr val="000000"/>
                </a:solidFill>
                <a:latin typeface="Times New Roman" charset="0"/>
                <a:ea typeface="Arial Unicode MS" charset="0"/>
                <a:cs typeface="Arial Unicode MS" charset="0"/>
              </a:rPr>
              <a:pPr>
                <a:buClrTx/>
                <a:buFontTx/>
                <a:buNone/>
              </a:pPr>
              <a:t>67</a:t>
            </a:fld>
            <a:endParaRPr lang="en-US" altLang="en-US" sz="1400">
              <a:solidFill>
                <a:srgbClr val="000000"/>
              </a:solidFill>
              <a:latin typeface="Times New Roman" charset="0"/>
              <a:ea typeface="Arial Unicode MS" charset="0"/>
              <a:cs typeface="Arial Unicode MS" charset="0"/>
            </a:endParaRPr>
          </a:p>
        </p:txBody>
      </p:sp>
    </p:spTree>
    <p:extLst>
      <p:ext uri="{BB962C8B-B14F-4D97-AF65-F5344CB8AC3E}">
        <p14:creationId xmlns:p14="http://schemas.microsoft.com/office/powerpoint/2010/main" val="204461571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8"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Help me develop this concept </a:t>
            </a:r>
          </a:p>
        </p:txBody>
      </p:sp>
      <p:sp>
        <p:nvSpPr>
          <p:cNvPr id="72709" name="Text Box 5"/>
          <p:cNvSpPr txBox="1">
            <a:spLocks noChangeArrowheads="1"/>
          </p:cNvSpPr>
          <p:nvPr/>
        </p:nvSpPr>
        <p:spPr bwMode="auto">
          <a:xfrm>
            <a:off x="3035300" y="1524000"/>
            <a:ext cx="61087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8138">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1pPr>
            <a:lvl2pPr indent="-280988">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bg1"/>
                </a:solidFill>
                <a:latin typeface="Arial" charset="0"/>
                <a:ea typeface="ＭＳ Ｐゴシック" charset="-128"/>
                <a:cs typeface="ＭＳ Ｐゴシック" charset="-128"/>
              </a:defRPr>
            </a:lvl9pPr>
          </a:lstStyle>
          <a:p>
            <a:pPr eaLnBrk="1" hangingPunct="1">
              <a:spcBef>
                <a:spcPts val="800"/>
              </a:spcBef>
              <a:buClrTx/>
              <a:buFontTx/>
              <a:buNone/>
            </a:pPr>
            <a:endParaRPr lang="en-US" altLang="en-US" sz="3200">
              <a:solidFill>
                <a:srgbClr val="000000"/>
              </a:solidFill>
            </a:endParaRPr>
          </a:p>
          <a:p>
            <a:pPr eaLnBrk="1" hangingPunct="1">
              <a:spcBef>
                <a:spcPts val="700"/>
              </a:spcBef>
              <a:buClrTx/>
              <a:buFontTx/>
              <a:buNone/>
            </a:pPr>
            <a:r>
              <a:rPr lang="en-US" altLang="en-US" sz="2800">
                <a:solidFill>
                  <a:srgbClr val="000000"/>
                </a:solidFill>
              </a:rPr>
              <a:t> Tomo Lennox:</a:t>
            </a:r>
          </a:p>
          <a:p>
            <a:pPr lvl="1" eaLnBrk="1" hangingPunct="1">
              <a:spcBef>
                <a:spcPts val="700"/>
              </a:spcBef>
              <a:buClrTx/>
              <a:buFontTx/>
              <a:buNone/>
            </a:pPr>
            <a:r>
              <a:rPr lang="en-US" altLang="en-US" sz="2800">
                <a:solidFill>
                  <a:srgbClr val="000000"/>
                </a:solidFill>
              </a:rPr>
              <a:t>   Cell - 612-385-4326</a:t>
            </a:r>
          </a:p>
          <a:p>
            <a:pPr lvl="1" eaLnBrk="1" hangingPunct="1">
              <a:spcBef>
                <a:spcPts val="700"/>
              </a:spcBef>
              <a:buClrTx/>
              <a:buFontTx/>
              <a:buNone/>
            </a:pPr>
            <a:r>
              <a:rPr lang="en-US" altLang="en-US" sz="2800">
                <a:solidFill>
                  <a:srgbClr val="000000"/>
                </a:solidFill>
              </a:rPr>
              <a:t>Email - </a:t>
            </a:r>
            <a:r>
              <a:rPr lang="en-US" altLang="en-US" sz="2800">
                <a:solidFill>
                  <a:srgbClr val="CCCCFF"/>
                </a:solidFill>
                <a:hlinkClick r:id="rId3"/>
              </a:rPr>
              <a:t>tomo@tomoLennox.com</a:t>
            </a:r>
          </a:p>
          <a:p>
            <a:pPr lvl="1" eaLnBrk="1" hangingPunct="1">
              <a:spcBef>
                <a:spcPts val="700"/>
              </a:spcBef>
              <a:buClrTx/>
              <a:buFontTx/>
              <a:buNone/>
            </a:pPr>
            <a:r>
              <a:rPr lang="en-US" altLang="en-US" sz="2800">
                <a:solidFill>
                  <a:srgbClr val="000000"/>
                </a:solidFill>
              </a:rPr>
              <a:t> Blog - tomoLennox.com</a:t>
            </a:r>
          </a:p>
        </p:txBody>
      </p:sp>
      <p:pic>
        <p:nvPicPr>
          <p:cNvPr id="727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55800"/>
            <a:ext cx="3116263" cy="3203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173734D7-21D7-4E44-BE1E-8D84ACB855E0}" type="slidenum">
              <a:rPr lang="en-US" altLang="en-US" sz="1400">
                <a:solidFill>
                  <a:srgbClr val="000000"/>
                </a:solidFill>
                <a:latin typeface="Times New Roman" charset="0"/>
                <a:ea typeface="Arial Unicode MS" charset="0"/>
                <a:cs typeface="Arial Unicode MS" charset="0"/>
              </a:rPr>
              <a:pPr>
                <a:buClrTx/>
                <a:buFontTx/>
                <a:buNone/>
              </a:pPr>
              <a:t>68</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Hierarchies</a:t>
            </a:r>
          </a:p>
        </p:txBody>
      </p:sp>
      <p:sp>
        <p:nvSpPr>
          <p:cNvPr id="13317"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1pPr>
            <a:lvl2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2pPr>
            <a:lvl3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3pPr>
            <a:lvl4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4pPr>
            <a:lvl5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Clr>
                <a:srgbClr val="000000"/>
              </a:buClr>
              <a:buSzPct val="100000"/>
              <a:buFont typeface="Arial" charset="0"/>
              <a:buChar char="•"/>
              <a:defRPr/>
            </a:pPr>
            <a:r>
              <a:rPr lang="en-US" altLang="en-US" sz="3200" dirty="0" smtClean="0">
                <a:solidFill>
                  <a:srgbClr val="000000"/>
                </a:solidFill>
              </a:rPr>
              <a:t>Encapsulation reduces complexity</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Simple relationship between modules (A calls B with some data, and B returns data back to A)</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Can be scaled infinity by nesting modules</a:t>
            </a:r>
          </a:p>
        </p:txBody>
      </p:sp>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163" y="377825"/>
            <a:ext cx="904875" cy="868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6912B88A-1D42-9A48-9DB5-45C08D406D77}" type="slidenum">
              <a:rPr lang="en-US" altLang="en-US" sz="1400">
                <a:solidFill>
                  <a:srgbClr val="000000"/>
                </a:solidFill>
                <a:latin typeface="Times New Roman" charset="0"/>
                <a:ea typeface="Arial Unicode MS" charset="0"/>
                <a:cs typeface="Arial Unicode MS" charset="0"/>
              </a:rPr>
              <a:pPr>
                <a:buClrTx/>
                <a:buFontTx/>
                <a:buNone/>
              </a:pPr>
              <a:t>7</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pPr>
              <a:defRPr/>
            </a:pPr>
            <a:r>
              <a:rPr lang="en-US" altLang="en-US" smtClean="0"/>
              <a:t>Object Oriented Management</a:t>
            </a:r>
            <a:endParaRPr lang="en-US" altLang="en-US"/>
          </a:p>
        </p:txBody>
      </p:sp>
      <p:sp>
        <p:nvSpPr>
          <p:cNvPr id="3" name="Slide Number Placeholder 2"/>
          <p:cNvSpPr>
            <a:spLocks noGrp="1"/>
          </p:cNvSpPr>
          <p:nvPr>
            <p:ph type="sldNum" idx="11"/>
          </p:nvPr>
        </p:nvSpPr>
        <p:spPr/>
        <p:txBody>
          <a:bodyPr/>
          <a:lstStyle/>
          <a:p>
            <a:fld id="{AD9AD701-824A-854F-9431-0F831CC6DF97}" type="slidenum">
              <a:rPr lang="en-US" altLang="en-US" smtClean="0"/>
              <a:pPr/>
              <a:t>8</a:t>
            </a:fld>
            <a:endParaRPr lang="en-US" altLang="en-US"/>
          </a:p>
        </p:txBody>
      </p:sp>
      <p:sp>
        <p:nvSpPr>
          <p:cNvPr id="6" name="Frame 5"/>
          <p:cNvSpPr/>
          <p:nvPr/>
        </p:nvSpPr>
        <p:spPr bwMode="auto">
          <a:xfrm>
            <a:off x="3496344" y="1400101"/>
            <a:ext cx="151216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smtClean="0">
                <a:ln>
                  <a:noFill/>
                </a:ln>
                <a:solidFill>
                  <a:schemeClr val="tx1"/>
                </a:solidFill>
                <a:effectLst/>
                <a:latin typeface="Arial" charset="0"/>
              </a:rPr>
              <a:t>Main</a:t>
            </a:r>
            <a:endParaRPr kumimoji="0" lang="en-US" sz="2400" b="0" i="0" u="none" strike="noStrike" cap="none" normalizeH="0" baseline="0">
              <a:ln>
                <a:noFill/>
              </a:ln>
              <a:solidFill>
                <a:schemeClr val="tx1"/>
              </a:solidFill>
              <a:effectLst/>
              <a:latin typeface="Arial" charset="0"/>
            </a:endParaRPr>
          </a:p>
        </p:txBody>
      </p:sp>
      <p:sp>
        <p:nvSpPr>
          <p:cNvPr id="7" name="Frame 6"/>
          <p:cNvSpPr/>
          <p:nvPr/>
        </p:nvSpPr>
        <p:spPr bwMode="auto">
          <a:xfrm>
            <a:off x="685800" y="2348880"/>
            <a:ext cx="151216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dirty="0" err="1" smtClean="0">
                <a:solidFill>
                  <a:schemeClr val="tx1"/>
                </a:solidFill>
              </a:rPr>
              <a:t>Init</a:t>
            </a:r>
            <a:endParaRPr kumimoji="0" lang="en-US" sz="2000" b="0" i="0" u="none" strike="noStrike" cap="none" normalizeH="0" baseline="0" dirty="0">
              <a:ln>
                <a:noFill/>
              </a:ln>
              <a:solidFill>
                <a:schemeClr val="tx1"/>
              </a:solidFill>
              <a:effectLst/>
            </a:endParaRPr>
          </a:p>
        </p:txBody>
      </p:sp>
      <p:sp>
        <p:nvSpPr>
          <p:cNvPr id="8" name="Frame 7"/>
          <p:cNvSpPr/>
          <p:nvPr/>
        </p:nvSpPr>
        <p:spPr bwMode="auto">
          <a:xfrm>
            <a:off x="2483768" y="2348880"/>
            <a:ext cx="151216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dirty="0" smtClean="0">
                <a:solidFill>
                  <a:schemeClr val="tx1"/>
                </a:solidFill>
              </a:rPr>
              <a:t>Display</a:t>
            </a:r>
            <a:endParaRPr kumimoji="0" lang="en-US" sz="2000" b="0" i="0" u="none" strike="noStrike" cap="none" normalizeH="0" baseline="0" dirty="0">
              <a:ln>
                <a:noFill/>
              </a:ln>
              <a:solidFill>
                <a:schemeClr val="tx1"/>
              </a:solidFill>
              <a:effectLst/>
            </a:endParaRPr>
          </a:p>
        </p:txBody>
      </p:sp>
      <p:sp>
        <p:nvSpPr>
          <p:cNvPr id="9" name="Frame 8"/>
          <p:cNvSpPr/>
          <p:nvPr/>
        </p:nvSpPr>
        <p:spPr bwMode="auto">
          <a:xfrm>
            <a:off x="4255648" y="2348880"/>
            <a:ext cx="151216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dirty="0" smtClean="0">
                <a:solidFill>
                  <a:schemeClr val="tx1"/>
                </a:solidFill>
              </a:rPr>
              <a:t>Command</a:t>
            </a:r>
            <a:endParaRPr kumimoji="0" lang="en-US" sz="2000" b="0" i="0" u="none" strike="noStrike" cap="none" normalizeH="0" baseline="0" dirty="0">
              <a:ln>
                <a:noFill/>
              </a:ln>
              <a:solidFill>
                <a:schemeClr val="tx1"/>
              </a:solidFill>
              <a:effectLst/>
            </a:endParaRPr>
          </a:p>
        </p:txBody>
      </p:sp>
      <p:sp>
        <p:nvSpPr>
          <p:cNvPr id="10" name="Frame 9"/>
          <p:cNvSpPr/>
          <p:nvPr/>
        </p:nvSpPr>
        <p:spPr bwMode="auto">
          <a:xfrm>
            <a:off x="6027528" y="2348880"/>
            <a:ext cx="151216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dirty="0" smtClean="0">
                <a:solidFill>
                  <a:schemeClr val="tx1"/>
                </a:solidFill>
              </a:rPr>
              <a:t>Processing</a:t>
            </a:r>
            <a:endParaRPr kumimoji="0" lang="en-US" sz="2000" b="0" i="0" u="none" strike="noStrike" cap="none" normalizeH="0" baseline="0" dirty="0">
              <a:ln>
                <a:noFill/>
              </a:ln>
              <a:solidFill>
                <a:schemeClr val="tx1"/>
              </a:solidFill>
              <a:effectLst/>
            </a:endParaRPr>
          </a:p>
        </p:txBody>
      </p:sp>
      <p:sp>
        <p:nvSpPr>
          <p:cNvPr id="12" name="Frame 11"/>
          <p:cNvSpPr/>
          <p:nvPr/>
        </p:nvSpPr>
        <p:spPr bwMode="auto">
          <a:xfrm>
            <a:off x="323528" y="3490355"/>
            <a:ext cx="115212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smtClean="0">
                <a:solidFill>
                  <a:schemeClr val="tx1"/>
                </a:solidFill>
              </a:rPr>
              <a:t>On-Line</a:t>
            </a:r>
            <a:endParaRPr kumimoji="0" lang="en-US" sz="2000" b="0" i="0" u="none" strike="noStrike" cap="none" normalizeH="0" baseline="0" dirty="0">
              <a:ln>
                <a:noFill/>
              </a:ln>
              <a:solidFill>
                <a:schemeClr val="tx1"/>
              </a:solidFill>
              <a:effectLst/>
            </a:endParaRPr>
          </a:p>
        </p:txBody>
      </p:sp>
      <p:sp>
        <p:nvSpPr>
          <p:cNvPr id="13" name="Frame 12"/>
          <p:cNvSpPr/>
          <p:nvPr/>
        </p:nvSpPr>
        <p:spPr bwMode="auto">
          <a:xfrm>
            <a:off x="1621904" y="3490355"/>
            <a:ext cx="115212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smtClean="0">
                <a:solidFill>
                  <a:schemeClr val="tx1"/>
                </a:solidFill>
              </a:rPr>
              <a:t>Clear</a:t>
            </a:r>
            <a:endParaRPr kumimoji="0" lang="en-US" sz="2000" b="0" i="0" u="none" strike="noStrike" cap="none" normalizeH="0" baseline="0" dirty="0">
              <a:ln>
                <a:noFill/>
              </a:ln>
              <a:solidFill>
                <a:schemeClr val="tx1"/>
              </a:solidFill>
              <a:effectLst/>
            </a:endParaRPr>
          </a:p>
        </p:txBody>
      </p:sp>
      <p:sp>
        <p:nvSpPr>
          <p:cNvPr id="14" name="Frame 13"/>
          <p:cNvSpPr/>
          <p:nvPr/>
        </p:nvSpPr>
        <p:spPr bwMode="auto">
          <a:xfrm>
            <a:off x="2920280" y="3490355"/>
            <a:ext cx="115212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smtClean="0">
                <a:solidFill>
                  <a:schemeClr val="tx1"/>
                </a:solidFill>
              </a:rPr>
              <a:t>GUI</a:t>
            </a:r>
            <a:endParaRPr kumimoji="0" lang="en-US" sz="2000" b="0" i="0" u="none" strike="noStrike" cap="none" normalizeH="0" baseline="0" dirty="0">
              <a:ln>
                <a:noFill/>
              </a:ln>
              <a:solidFill>
                <a:schemeClr val="tx1"/>
              </a:solidFill>
              <a:effectLst/>
            </a:endParaRPr>
          </a:p>
        </p:txBody>
      </p:sp>
      <p:sp>
        <p:nvSpPr>
          <p:cNvPr id="15" name="Frame 14"/>
          <p:cNvSpPr/>
          <p:nvPr/>
        </p:nvSpPr>
        <p:spPr bwMode="auto">
          <a:xfrm>
            <a:off x="2920280" y="4379801"/>
            <a:ext cx="115212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smtClean="0">
                <a:solidFill>
                  <a:schemeClr val="tx1"/>
                </a:solidFill>
              </a:rPr>
              <a:t>Driver</a:t>
            </a:r>
            <a:endParaRPr kumimoji="0" lang="en-US" sz="2000" b="0" i="0" u="none" strike="noStrike" cap="none" normalizeH="0" baseline="0" dirty="0">
              <a:ln>
                <a:noFill/>
              </a:ln>
              <a:solidFill>
                <a:schemeClr val="tx1"/>
              </a:solidFill>
              <a:effectLst/>
            </a:endParaRPr>
          </a:p>
        </p:txBody>
      </p:sp>
      <p:sp>
        <p:nvSpPr>
          <p:cNvPr id="16" name="Frame 15"/>
          <p:cNvSpPr/>
          <p:nvPr/>
        </p:nvSpPr>
        <p:spPr bwMode="auto">
          <a:xfrm>
            <a:off x="323528" y="4454762"/>
            <a:ext cx="115212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smtClean="0">
                <a:solidFill>
                  <a:schemeClr val="tx1"/>
                </a:solidFill>
              </a:rPr>
              <a:t>Driver</a:t>
            </a:r>
            <a:endParaRPr kumimoji="0" lang="en-US" sz="2000" b="0" i="0" u="none" strike="noStrike" cap="none" normalizeH="0" baseline="0" dirty="0">
              <a:ln>
                <a:noFill/>
              </a:ln>
              <a:solidFill>
                <a:schemeClr val="tx1"/>
              </a:solidFill>
              <a:effectLst/>
            </a:endParaRPr>
          </a:p>
        </p:txBody>
      </p:sp>
      <p:cxnSp>
        <p:nvCxnSpPr>
          <p:cNvPr id="18" name="Elbow Connector 17"/>
          <p:cNvCxnSpPr>
            <a:stCxn id="6" idx="2"/>
            <a:endCxn id="7" idx="0"/>
          </p:cNvCxnSpPr>
          <p:nvPr/>
        </p:nvCxnSpPr>
        <p:spPr bwMode="auto">
          <a:xfrm rot="5400000">
            <a:off x="2624795" y="721246"/>
            <a:ext cx="444723" cy="2810544"/>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Elbow Connector 20"/>
          <p:cNvCxnSpPr>
            <a:stCxn id="6" idx="2"/>
            <a:endCxn id="8" idx="0"/>
          </p:cNvCxnSpPr>
          <p:nvPr/>
        </p:nvCxnSpPr>
        <p:spPr bwMode="auto">
          <a:xfrm rot="5400000">
            <a:off x="3523779" y="1620230"/>
            <a:ext cx="444723" cy="1012576"/>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Elbow Connector 23"/>
          <p:cNvCxnSpPr>
            <a:stCxn id="6" idx="2"/>
            <a:endCxn id="9" idx="0"/>
          </p:cNvCxnSpPr>
          <p:nvPr/>
        </p:nvCxnSpPr>
        <p:spPr bwMode="auto">
          <a:xfrm rot="16200000" flipH="1">
            <a:off x="4409719" y="1746866"/>
            <a:ext cx="444723" cy="759304"/>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Elbow Connector 26"/>
          <p:cNvCxnSpPr>
            <a:stCxn id="6" idx="2"/>
            <a:endCxn id="10" idx="0"/>
          </p:cNvCxnSpPr>
          <p:nvPr/>
        </p:nvCxnSpPr>
        <p:spPr bwMode="auto">
          <a:xfrm rot="16200000" flipH="1">
            <a:off x="5295659" y="860926"/>
            <a:ext cx="444723" cy="2531184"/>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Elbow Connector 29"/>
          <p:cNvCxnSpPr>
            <a:stCxn id="7" idx="2"/>
            <a:endCxn id="12" idx="0"/>
          </p:cNvCxnSpPr>
          <p:nvPr/>
        </p:nvCxnSpPr>
        <p:spPr bwMode="auto">
          <a:xfrm rot="5400000">
            <a:off x="852029" y="2900499"/>
            <a:ext cx="637419" cy="542292"/>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Elbow Connector 32"/>
          <p:cNvCxnSpPr/>
          <p:nvPr/>
        </p:nvCxnSpPr>
        <p:spPr bwMode="auto">
          <a:xfrm rot="5400000">
            <a:off x="-3591601" y="4940072"/>
            <a:ext cx="637419" cy="542292"/>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Elbow Connector 33"/>
          <p:cNvCxnSpPr>
            <a:stCxn id="7" idx="2"/>
            <a:endCxn id="13" idx="0"/>
          </p:cNvCxnSpPr>
          <p:nvPr/>
        </p:nvCxnSpPr>
        <p:spPr bwMode="auto">
          <a:xfrm rot="16200000" flipH="1">
            <a:off x="1501217" y="2793603"/>
            <a:ext cx="637419" cy="756084"/>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Elbow Connector 36"/>
          <p:cNvCxnSpPr>
            <a:stCxn id="8" idx="2"/>
            <a:endCxn id="14" idx="0"/>
          </p:cNvCxnSpPr>
          <p:nvPr/>
        </p:nvCxnSpPr>
        <p:spPr bwMode="auto">
          <a:xfrm rot="16200000" flipH="1">
            <a:off x="3049389" y="3043399"/>
            <a:ext cx="637419" cy="256492"/>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Elbow Connector 39"/>
          <p:cNvCxnSpPr>
            <a:stCxn id="12" idx="2"/>
            <a:endCxn id="16" idx="0"/>
          </p:cNvCxnSpPr>
          <p:nvPr/>
        </p:nvCxnSpPr>
        <p:spPr bwMode="auto">
          <a:xfrm rot="5400000">
            <a:off x="669417" y="4224586"/>
            <a:ext cx="460351" cy="12700"/>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Elbow Connector 42"/>
          <p:cNvCxnSpPr>
            <a:stCxn id="14" idx="2"/>
            <a:endCxn id="15" idx="0"/>
          </p:cNvCxnSpPr>
          <p:nvPr/>
        </p:nvCxnSpPr>
        <p:spPr bwMode="auto">
          <a:xfrm rot="5400000">
            <a:off x="3303649" y="4187106"/>
            <a:ext cx="385390" cy="12700"/>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 name="Elbow Connector 45"/>
          <p:cNvCxnSpPr>
            <a:stCxn id="9" idx="2"/>
            <a:endCxn id="14" idx="0"/>
          </p:cNvCxnSpPr>
          <p:nvPr/>
        </p:nvCxnSpPr>
        <p:spPr bwMode="auto">
          <a:xfrm rot="5400000">
            <a:off x="3935329" y="2413951"/>
            <a:ext cx="637419" cy="1515388"/>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 name="Frame 48"/>
          <p:cNvSpPr/>
          <p:nvPr/>
        </p:nvSpPr>
        <p:spPr bwMode="auto">
          <a:xfrm>
            <a:off x="5991151" y="3490355"/>
            <a:ext cx="151216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smtClean="0">
                <a:solidFill>
                  <a:schemeClr val="tx1"/>
                </a:solidFill>
              </a:rPr>
              <a:t>Bus. </a:t>
            </a:r>
            <a:r>
              <a:rPr lang="en-US" sz="2000" dirty="0" smtClean="0">
                <a:solidFill>
                  <a:schemeClr val="tx1"/>
                </a:solidFill>
              </a:rPr>
              <a:t>Logic</a:t>
            </a:r>
            <a:endParaRPr kumimoji="0" lang="en-US" sz="2000" b="0" i="0" u="none" strike="noStrike" cap="none" normalizeH="0" baseline="0" dirty="0">
              <a:ln>
                <a:noFill/>
              </a:ln>
              <a:solidFill>
                <a:schemeClr val="tx1"/>
              </a:solidFill>
              <a:effectLst/>
            </a:endParaRPr>
          </a:p>
        </p:txBody>
      </p:sp>
      <p:sp>
        <p:nvSpPr>
          <p:cNvPr id="50" name="Frame 49"/>
          <p:cNvSpPr/>
          <p:nvPr/>
        </p:nvSpPr>
        <p:spPr bwMode="auto">
          <a:xfrm>
            <a:off x="6907932" y="4368191"/>
            <a:ext cx="151216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dirty="0" smtClean="0">
                <a:solidFill>
                  <a:schemeClr val="tx1"/>
                </a:solidFill>
              </a:rPr>
              <a:t>Math Lib</a:t>
            </a:r>
            <a:endParaRPr kumimoji="0" lang="en-US" sz="2000" b="0" i="0" u="none" strike="noStrike" cap="none" normalizeH="0" baseline="0" dirty="0">
              <a:ln>
                <a:noFill/>
              </a:ln>
              <a:solidFill>
                <a:schemeClr val="tx1"/>
              </a:solidFill>
              <a:effectLst/>
            </a:endParaRPr>
          </a:p>
        </p:txBody>
      </p:sp>
      <p:sp>
        <p:nvSpPr>
          <p:cNvPr id="51" name="Frame 50"/>
          <p:cNvSpPr/>
          <p:nvPr/>
        </p:nvSpPr>
        <p:spPr bwMode="auto">
          <a:xfrm>
            <a:off x="5144291" y="4361901"/>
            <a:ext cx="1512168" cy="504056"/>
          </a:xfrm>
          <a:prstGeom prst="frame">
            <a:avLst>
              <a:gd name="adj1" fmla="val 524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r>
              <a:rPr lang="en-US" sz="2000" dirty="0" smtClean="0">
                <a:solidFill>
                  <a:schemeClr val="tx1"/>
                </a:solidFill>
              </a:rPr>
              <a:t>Look-up</a:t>
            </a:r>
            <a:endParaRPr kumimoji="0" lang="en-US" sz="2000" b="0" i="0" u="none" strike="noStrike" cap="none" normalizeH="0" baseline="0" dirty="0">
              <a:ln>
                <a:noFill/>
              </a:ln>
              <a:solidFill>
                <a:schemeClr val="tx1"/>
              </a:solidFill>
              <a:effectLst/>
            </a:endParaRPr>
          </a:p>
        </p:txBody>
      </p:sp>
      <p:cxnSp>
        <p:nvCxnSpPr>
          <p:cNvPr id="52" name="Elbow Connector 51"/>
          <p:cNvCxnSpPr>
            <a:stCxn id="10" idx="2"/>
            <a:endCxn id="49" idx="0"/>
          </p:cNvCxnSpPr>
          <p:nvPr/>
        </p:nvCxnSpPr>
        <p:spPr bwMode="auto">
          <a:xfrm rot="5400000">
            <a:off x="6446715" y="3153457"/>
            <a:ext cx="637419" cy="36377"/>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 name="Elbow Connector 54"/>
          <p:cNvCxnSpPr>
            <a:stCxn id="49" idx="2"/>
            <a:endCxn id="50" idx="0"/>
          </p:cNvCxnSpPr>
          <p:nvPr/>
        </p:nvCxnSpPr>
        <p:spPr bwMode="auto">
          <a:xfrm rot="16200000" flipH="1">
            <a:off x="7018735" y="3722910"/>
            <a:ext cx="373780" cy="916781"/>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8" name="Elbow Connector 57"/>
          <p:cNvCxnSpPr>
            <a:stCxn id="49" idx="2"/>
            <a:endCxn id="51" idx="0"/>
          </p:cNvCxnSpPr>
          <p:nvPr/>
        </p:nvCxnSpPr>
        <p:spPr bwMode="auto">
          <a:xfrm rot="5400000">
            <a:off x="6140060" y="3754726"/>
            <a:ext cx="367490" cy="846860"/>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Elbow Connector 60"/>
          <p:cNvCxnSpPr>
            <a:stCxn id="51" idx="2"/>
            <a:endCxn id="16" idx="0"/>
          </p:cNvCxnSpPr>
          <p:nvPr/>
        </p:nvCxnSpPr>
        <p:spPr bwMode="auto">
          <a:xfrm rot="5400000" flipH="1">
            <a:off x="3194386" y="2159969"/>
            <a:ext cx="411195" cy="5000783"/>
          </a:xfrm>
          <a:prstGeom prst="bentConnector5">
            <a:avLst>
              <a:gd name="adj1" fmla="val -55594"/>
              <a:gd name="adj2" fmla="val 83494"/>
              <a:gd name="adj3" fmla="val 15559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5" name="Text Box 4"/>
          <p:cNvSpPr txBox="1">
            <a:spLocks noChangeArrowheads="1"/>
          </p:cNvSpPr>
          <p:nvPr/>
        </p:nvSpPr>
        <p:spPr bwMode="auto">
          <a:xfrm>
            <a:off x="366228" y="25271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cs typeface="ＭＳ Ｐゴシック" charset="-128"/>
              </a:defRPr>
            </a:lvl9pPr>
          </a:lstStyle>
          <a:p>
            <a:pPr algn="ctr" eaLnBrk="1" hangingPunct="1">
              <a:buClrTx/>
              <a:buFontTx/>
              <a:buNone/>
            </a:pPr>
            <a:r>
              <a:rPr lang="en-US" altLang="en-US" sz="4400">
                <a:solidFill>
                  <a:srgbClr val="000000"/>
                </a:solidFill>
              </a:rPr>
              <a:t>“Tramp Data”</a:t>
            </a:r>
          </a:p>
        </p:txBody>
      </p:sp>
      <p:sp>
        <p:nvSpPr>
          <p:cNvPr id="36" name="Text Box 5"/>
          <p:cNvSpPr txBox="1">
            <a:spLocks noChangeArrowheads="1"/>
          </p:cNvSpPr>
          <p:nvPr/>
        </p:nvSpPr>
        <p:spPr bwMode="auto">
          <a:xfrm>
            <a:off x="685800" y="5578475"/>
            <a:ext cx="77724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39725">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SzPct val="100000"/>
              <a:defRPr/>
            </a:pPr>
            <a:r>
              <a:rPr lang="en-US" altLang="en-US" sz="2600" dirty="0" smtClean="0">
                <a:solidFill>
                  <a:srgbClr val="000000"/>
                </a:solidFill>
              </a:rPr>
              <a:t>Getting data from one place to another is messy.</a:t>
            </a:r>
          </a:p>
        </p:txBody>
      </p:sp>
      <p:cxnSp>
        <p:nvCxnSpPr>
          <p:cNvPr id="17" name="Straight Arrow Connector 16"/>
          <p:cNvCxnSpPr/>
          <p:nvPr/>
        </p:nvCxnSpPr>
        <p:spPr bwMode="auto">
          <a:xfrm flipH="1" flipV="1">
            <a:off x="1475656" y="2708920"/>
            <a:ext cx="576064" cy="936104"/>
          </a:xfrm>
          <a:prstGeom prst="straightConnector1">
            <a:avLst/>
          </a:prstGeom>
          <a:solidFill>
            <a:srgbClr val="00B8FF"/>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Straight Arrow Connector 37"/>
          <p:cNvCxnSpPr/>
          <p:nvPr/>
        </p:nvCxnSpPr>
        <p:spPr bwMode="auto">
          <a:xfrm flipV="1">
            <a:off x="1441884" y="1772816"/>
            <a:ext cx="2410036" cy="720080"/>
          </a:xfrm>
          <a:prstGeom prst="straightConnector1">
            <a:avLst/>
          </a:prstGeom>
          <a:solidFill>
            <a:srgbClr val="00B8FF"/>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Arrow Connector 40"/>
          <p:cNvCxnSpPr/>
          <p:nvPr/>
        </p:nvCxnSpPr>
        <p:spPr bwMode="auto">
          <a:xfrm>
            <a:off x="4355976" y="1772816"/>
            <a:ext cx="2427637" cy="720080"/>
          </a:xfrm>
          <a:prstGeom prst="straightConnector1">
            <a:avLst/>
          </a:prstGeom>
          <a:solidFill>
            <a:srgbClr val="00B8FF"/>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Arrow Connector 43"/>
          <p:cNvCxnSpPr/>
          <p:nvPr/>
        </p:nvCxnSpPr>
        <p:spPr bwMode="auto">
          <a:xfrm>
            <a:off x="6783613" y="2708920"/>
            <a:ext cx="0" cy="936104"/>
          </a:xfrm>
          <a:prstGeom prst="straightConnector1">
            <a:avLst/>
          </a:prstGeom>
          <a:solidFill>
            <a:srgbClr val="00B8FF"/>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Straight Arrow Connector 46"/>
          <p:cNvCxnSpPr/>
          <p:nvPr/>
        </p:nvCxnSpPr>
        <p:spPr bwMode="auto">
          <a:xfrm>
            <a:off x="6783613" y="3861048"/>
            <a:ext cx="880403" cy="600064"/>
          </a:xfrm>
          <a:prstGeom prst="straightConnector1">
            <a:avLst/>
          </a:prstGeom>
          <a:solidFill>
            <a:srgbClr val="00B8FF"/>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6297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128"/>
                <a:cs typeface="ＭＳ Ｐゴシック" charset="-128"/>
              </a:defRPr>
            </a:lvl9pPr>
          </a:lstStyle>
          <a:p>
            <a:pPr algn="ctr" eaLnBrk="1" hangingPunct="1">
              <a:buSzPct val="100000"/>
              <a:defRPr/>
            </a:pPr>
            <a:r>
              <a:rPr lang="en-US" altLang="en-US" sz="4400" dirty="0" smtClean="0">
                <a:solidFill>
                  <a:srgbClr val="000000"/>
                </a:solidFill>
              </a:rPr>
              <a:t>Hierarchies</a:t>
            </a:r>
          </a:p>
        </p:txBody>
      </p:sp>
      <p:sp>
        <p:nvSpPr>
          <p:cNvPr id="15365" name="Text Box 5"/>
          <p:cNvSpPr txBox="1">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38138" indent="-338138">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1pPr>
            <a:lvl2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2pPr>
            <a:lvl3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3pPr>
            <a:lvl4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4pPr>
            <a:lvl5pP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sz="2400">
                <a:solidFill>
                  <a:srgbClr val="FFFFFF"/>
                </a:solidFill>
                <a:latin typeface="Arial" charset="0"/>
                <a:ea typeface="ＭＳ Ｐゴシック" charset="-128"/>
                <a:cs typeface="ＭＳ Ｐゴシック" charset="-128"/>
              </a:defRPr>
            </a:lvl9pPr>
          </a:lstStyle>
          <a:p>
            <a:pPr eaLnBrk="1" hangingPunct="1">
              <a:spcBef>
                <a:spcPts val="800"/>
              </a:spcBef>
              <a:buClr>
                <a:srgbClr val="000000"/>
              </a:buClr>
              <a:buSzPct val="100000"/>
              <a:buFont typeface="Arial" charset="0"/>
              <a:buChar char="•"/>
              <a:defRPr/>
            </a:pPr>
            <a:r>
              <a:rPr lang="en-US" altLang="en-US" sz="3200" dirty="0" smtClean="0">
                <a:solidFill>
                  <a:srgbClr val="000000"/>
                </a:solidFill>
              </a:rPr>
              <a:t>The model is too simple.</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Diagram gives no clue to the data flow</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Cohesion between modules is ignored</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Hierarchies force unnatural data flow</a:t>
            </a:r>
          </a:p>
          <a:p>
            <a:pPr eaLnBrk="1" hangingPunct="1">
              <a:spcBef>
                <a:spcPts val="800"/>
              </a:spcBef>
              <a:buClr>
                <a:srgbClr val="000000"/>
              </a:buClr>
              <a:buSzPct val="100000"/>
              <a:buFont typeface="Arial" charset="0"/>
              <a:buChar char="•"/>
              <a:defRPr/>
            </a:pPr>
            <a:r>
              <a:rPr lang="en-US" altLang="en-US" sz="3200" dirty="0" smtClean="0">
                <a:solidFill>
                  <a:srgbClr val="000000"/>
                </a:solidFill>
              </a:rPr>
              <a:t>Raises the data complexity at the top</a:t>
            </a:r>
          </a:p>
        </p:txBody>
      </p:sp>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913" y="433388"/>
            <a:ext cx="841375" cy="833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Footer Placeholder 3"/>
          <p:cNvSpPr>
            <a:spLocks noGrp="1"/>
          </p:cNvSpPr>
          <p:nvPr>
            <p:ph type="ftr" sz="quarter" idx="10"/>
          </p:nvPr>
        </p:nvSpPr>
        <p:spPr/>
        <p:txBody>
          <a:bodyPr/>
          <a:lstStyle/>
          <a:p>
            <a:pPr>
              <a:defRPr/>
            </a:pPr>
            <a:r>
              <a:rPr lang="en-US" altLang="en-US"/>
              <a:t>Object Oriented Management</a:t>
            </a:r>
          </a:p>
        </p:txBody>
      </p:sp>
      <p:sp>
        <p:nvSpPr>
          <p:cNvPr id="5" name="Slide Number Placeholder 4"/>
          <p:cNvSpPr>
            <a:spLocks noGrp="1"/>
          </p:cNvSpPr>
          <p:nvPr>
            <p:ph type="sldNum" sz="quarter" idx="11"/>
          </p:nvPr>
        </p:nvSpPr>
        <p:spPr/>
        <p:txBody>
          <a:bodyPr/>
          <a:lstStyle>
            <a:lvl1pPr marL="215900" indent="-212725">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1pPr>
            <a:lvl2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2pPr>
            <a:lvl3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3pPr>
            <a:lvl4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4pPr>
            <a:lvl5pPr>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Lst>
              <a:defRPr sz="2400">
                <a:solidFill>
                  <a:schemeClr val="bg1"/>
                </a:solidFill>
                <a:latin typeface="Arial" charset="0"/>
                <a:ea typeface="ＭＳ Ｐゴシック" charset="-128"/>
                <a:cs typeface="ＭＳ Ｐゴシック" charset="-128"/>
              </a:defRPr>
            </a:lvl9pPr>
          </a:lstStyle>
          <a:p>
            <a:pPr>
              <a:buClrTx/>
              <a:buFontTx/>
              <a:buNone/>
            </a:pPr>
            <a:fld id="{D0405C56-2A10-8C47-9329-D976DA47D190}" type="slidenum">
              <a:rPr lang="en-US" altLang="en-US" sz="1400">
                <a:solidFill>
                  <a:srgbClr val="000000"/>
                </a:solidFill>
                <a:latin typeface="Times New Roman" charset="0"/>
                <a:ea typeface="Arial Unicode MS" charset="0"/>
                <a:cs typeface="Arial Unicode MS" charset="0"/>
              </a:rPr>
              <a:pPr>
                <a:buClrTx/>
                <a:buFontTx/>
                <a:buNone/>
              </a:pPr>
              <a:t>9</a:t>
            </a:fld>
            <a:endParaRPr lang="en-US" altLang="en-US" sz="1400">
              <a:solidFill>
                <a:srgbClr val="000000"/>
              </a:solidFill>
              <a:latin typeface="Times New Roman" charset="0"/>
              <a:ea typeface="Arial Unicode MS" charset="0"/>
              <a:cs typeface="Arial Unicode M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altLang="en-US"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altLang="en-US"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1644</TotalTime>
  <Words>3130</Words>
  <Application>Microsoft Macintosh PowerPoint</Application>
  <PresentationFormat>On-screen Show (4:3)</PresentationFormat>
  <Paragraphs>763</Paragraphs>
  <Slides>68</Slides>
  <Notes>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ＭＳ Ｐゴシック</vt:lpstr>
      <vt:lpstr>Times New Roman</vt:lpstr>
      <vt:lpstr>Arial Unicode MS</vt:lpstr>
      <vt:lpstr>Apple Color Emoji</vt:lpstr>
      <vt:lpstr>ヒラギノ角ゴ ProN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Tomo Lennox</dc:creator>
  <cp:keywords>Self-organizws team</cp:keywords>
  <dc:description/>
  <cp:lastModifiedBy>Tomo Lennox</cp:lastModifiedBy>
  <cp:revision>24</cp:revision>
  <cp:lastPrinted>2015-10-19T05:41:30Z</cp:lastPrinted>
  <dcterms:created xsi:type="dcterms:W3CDTF">2015-10-18T17:31:24Z</dcterms:created>
  <dcterms:modified xsi:type="dcterms:W3CDTF">2015-10-19T20:55:29Z</dcterms:modified>
  <cp:category/>
</cp:coreProperties>
</file>